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22"/>
  </p:notesMasterIdLst>
  <p:sldIdLst>
    <p:sldId id="271" r:id="rId2"/>
    <p:sldId id="1322" r:id="rId3"/>
    <p:sldId id="278" r:id="rId4"/>
    <p:sldId id="282" r:id="rId5"/>
    <p:sldId id="1316" r:id="rId6"/>
    <p:sldId id="284" r:id="rId7"/>
    <p:sldId id="272" r:id="rId8"/>
    <p:sldId id="275" r:id="rId9"/>
    <p:sldId id="276" r:id="rId10"/>
    <p:sldId id="1318" r:id="rId11"/>
    <p:sldId id="277" r:id="rId12"/>
    <p:sldId id="1321" r:id="rId13"/>
    <p:sldId id="609" r:id="rId14"/>
    <p:sldId id="1313" r:id="rId15"/>
    <p:sldId id="1312" r:id="rId16"/>
    <p:sldId id="280" r:id="rId17"/>
    <p:sldId id="419" r:id="rId18"/>
    <p:sldId id="281" r:id="rId19"/>
    <p:sldId id="1319" r:id="rId20"/>
    <p:sldId id="1320"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HK Grotesk" panose="00000500000000000000" pitchFamily="50" charset="0"/>
      <p:regular r:id="rId27"/>
      <p:bold r:id="rId28"/>
      <p:italic r:id="rId29"/>
      <p:boldItalic r:id="rId30"/>
    </p:embeddedFont>
    <p:embeddedFont>
      <p:font typeface="HK Grotesk Pro" panose="00000500000000000000" pitchFamily="2"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Elliott" initials="KE" lastIdx="11" clrIdx="0">
    <p:extLst>
      <p:ext uri="{19B8F6BF-5375-455C-9EA6-DF929625EA0E}">
        <p15:presenceInfo xmlns:p15="http://schemas.microsoft.com/office/powerpoint/2012/main" userId="S::KElliott@resolvetosavelives.org::1475fb96-6025-4d60-8eab-205405af1c5f" providerId="AD"/>
      </p:ext>
    </p:extLst>
  </p:cmAuthor>
  <p:cmAuthor id="2" name="Lindsay Steele" initials="LS" lastIdx="19" clrIdx="1">
    <p:extLst>
      <p:ext uri="{19B8F6BF-5375-455C-9EA6-DF929625EA0E}">
        <p15:presenceInfo xmlns:p15="http://schemas.microsoft.com/office/powerpoint/2012/main" userId="S::lsteele@resolvetosavelives.org::6037b8d6-37c3-4fc5-a837-4c3bc2f8ab73" providerId="AD"/>
      </p:ext>
    </p:extLst>
  </p:cmAuthor>
  <p:cmAuthor id="3" name="Erin Sykes" initials="ES" lastIdx="5" clrIdx="2">
    <p:extLst>
      <p:ext uri="{19B8F6BF-5375-455C-9EA6-DF929625EA0E}">
        <p15:presenceInfo xmlns:p15="http://schemas.microsoft.com/office/powerpoint/2012/main" userId="Erin Sykes" providerId="None"/>
      </p:ext>
    </p:extLst>
  </p:cmAuthor>
  <p:cmAuthor id="4" name="Laura Cobb" initials="LC" lastIdx="3" clrIdx="3">
    <p:extLst>
      <p:ext uri="{19B8F6BF-5375-455C-9EA6-DF929625EA0E}">
        <p15:presenceInfo xmlns:p15="http://schemas.microsoft.com/office/powerpoint/2012/main" userId="S::lcobb@resolvetosavelives.org::056ef3fd-406e-480e-8d61-ab1efd4caf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97D"/>
    <a:srgbClr val="ACACAC"/>
    <a:srgbClr val="BBCEDF"/>
    <a:srgbClr val="3DBC52"/>
    <a:srgbClr val="4A4A4B"/>
    <a:srgbClr val="828181"/>
    <a:srgbClr val="CDCBCC"/>
    <a:srgbClr val="0034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54"/>
    <p:restoredTop sz="91345" autoAdjust="0"/>
  </p:normalViewPr>
  <p:slideViewPr>
    <p:cSldViewPr snapToGrid="0">
      <p:cViewPr varScale="1">
        <p:scale>
          <a:sx n="97" d="100"/>
          <a:sy n="97" d="100"/>
        </p:scale>
        <p:origin x="78" y="24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Steele\Dropbox%20(Resolve)\Resolve%20Library\Cardiovascular%20Health\Transfats\REPLACE\Country%20implementation\REPLACE%20rollout%20tracke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'Dashboard - country policies'!$N$2</c:f>
              <c:strCache>
                <c:ptCount val="1"/>
                <c:pt idx="0">
                  <c:v>Cumulative sum (policies in effect)</c:v>
                </c:pt>
              </c:strCache>
            </c:strRef>
          </c:tx>
          <c:spPr>
            <a:solidFill>
              <a:schemeClr val="accent2"/>
            </a:solidFill>
            <a:ln>
              <a:noFill/>
            </a:ln>
            <a:effectLst/>
          </c:spPr>
          <c:invertIfNegative val="0"/>
          <c:dLbls>
            <c:dLbl>
              <c:idx val="17"/>
              <c:tx>
                <c:rich>
                  <a:bodyPr/>
                  <a:lstStyle/>
                  <a:p>
                    <a:r>
                      <a:rPr lang="en-US" dirty="0"/>
                      <a:t>30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8AA-46E8-8576-78FD6150D374}"/>
                </c:ext>
              </c:extLst>
            </c:dLbl>
            <c:dLbl>
              <c:idx val="18"/>
              <c:tx>
                <c:rich>
                  <a:bodyPr/>
                  <a:lstStyle/>
                  <a:p>
                    <a:r>
                      <a:rPr lang="en-US"/>
                      <a:t>55</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8AA-46E8-8576-78FD6150D374}"/>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HK Grotesk" panose="00000500000000000000" pitchFamily="50"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'Dashboard - country policies'!$M$3:$M$21</c:f>
              <c:numCache>
                <c:formatCode>General</c:formatCode>
                <c:ptCount val="19"/>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pt idx="18">
                  <c:v>2021</c:v>
                </c:pt>
              </c:numCache>
            </c:numRef>
          </c:cat>
          <c:val>
            <c:numRef>
              <c:f>'Dashboard - country policies'!$N$3:$N$21</c:f>
              <c:numCache>
                <c:formatCode>General</c:formatCode>
                <c:ptCount val="19"/>
                <c:pt idx="0">
                  <c:v>1</c:v>
                </c:pt>
                <c:pt idx="1">
                  <c:v>1</c:v>
                </c:pt>
                <c:pt idx="2">
                  <c:v>1</c:v>
                </c:pt>
                <c:pt idx="3">
                  <c:v>1</c:v>
                </c:pt>
                <c:pt idx="4">
                  <c:v>1</c:v>
                </c:pt>
                <c:pt idx="5">
                  <c:v>2</c:v>
                </c:pt>
                <c:pt idx="6">
                  <c:v>3</c:v>
                </c:pt>
                <c:pt idx="7">
                  <c:v>3</c:v>
                </c:pt>
                <c:pt idx="8">
                  <c:v>6</c:v>
                </c:pt>
                <c:pt idx="9">
                  <c:v>7</c:v>
                </c:pt>
                <c:pt idx="10">
                  <c:v>9</c:v>
                </c:pt>
                <c:pt idx="11">
                  <c:v>13</c:v>
                </c:pt>
                <c:pt idx="12">
                  <c:v>19</c:v>
                </c:pt>
                <c:pt idx="13">
                  <c:v>21</c:v>
                </c:pt>
                <c:pt idx="14">
                  <c:v>22</c:v>
                </c:pt>
                <c:pt idx="15">
                  <c:v>27</c:v>
                </c:pt>
                <c:pt idx="16">
                  <c:v>28</c:v>
                </c:pt>
                <c:pt idx="17">
                  <c:v>29</c:v>
                </c:pt>
                <c:pt idx="18">
                  <c:v>53</c:v>
                </c:pt>
              </c:numCache>
            </c:numRef>
          </c:val>
          <c:extLst>
            <c:ext xmlns:c16="http://schemas.microsoft.com/office/drawing/2014/chart" uri="{C3380CC4-5D6E-409C-BE32-E72D297353CC}">
              <c16:uniqueId val="{00000000-B960-43CC-B374-7E49CD02432E}"/>
            </c:ext>
          </c:extLst>
        </c:ser>
        <c:dLbls>
          <c:showLegendKey val="0"/>
          <c:showVal val="0"/>
          <c:showCatName val="0"/>
          <c:showSerName val="0"/>
          <c:showPercent val="0"/>
          <c:showBubbleSize val="0"/>
        </c:dLbls>
        <c:gapWidth val="60"/>
        <c:overlap val="-27"/>
        <c:axId val="596702088"/>
        <c:axId val="596702416"/>
      </c:barChart>
      <c:catAx>
        <c:axId val="596702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HK Grotesk" panose="00000500000000000000" pitchFamily="50" charset="0"/>
                <a:ea typeface="+mn-ea"/>
                <a:cs typeface="+mn-cs"/>
              </a:defRPr>
            </a:pPr>
            <a:endParaRPr lang="en-US"/>
          </a:p>
        </c:txPr>
        <c:crossAx val="596702416"/>
        <c:crosses val="autoZero"/>
        <c:auto val="1"/>
        <c:lblAlgn val="ctr"/>
        <c:lblOffset val="100"/>
        <c:noMultiLvlLbl val="0"/>
      </c:catAx>
      <c:valAx>
        <c:axId val="596702416"/>
        <c:scaling>
          <c:orientation val="minMax"/>
        </c:scaling>
        <c:delete val="1"/>
        <c:axPos val="l"/>
        <c:numFmt formatCode="General" sourceLinked="1"/>
        <c:majorTickMark val="none"/>
        <c:minorTickMark val="none"/>
        <c:tickLblPos val="nextTo"/>
        <c:crossAx val="596702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91432464905033"/>
          <c:y val="2.568014717076603E-2"/>
          <c:w val="0.88219354586006471"/>
          <c:h val="0.8558270134531929"/>
        </c:manualLayout>
      </c:layout>
      <c:barChart>
        <c:barDir val="col"/>
        <c:grouping val="clustered"/>
        <c:varyColors val="0"/>
        <c:ser>
          <c:idx val="0"/>
          <c:order val="0"/>
          <c:tx>
            <c:strRef>
              <c:f>'[counting population by income levels and policy levels.xlsx]Sheet4'!$C$2</c:f>
              <c:strCache>
                <c:ptCount val="1"/>
                <c:pt idx="0">
                  <c:v>Number of countries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tx>
                <c:rich>
                  <a:bodyPr/>
                  <a:lstStyle/>
                  <a:p>
                    <a:fld id="{C3089F10-D1FC-4AA6-9D60-33B7EE56BE4F}" type="VALUE">
                      <a:rPr lang="en-US">
                        <a:solidFill>
                          <a:schemeClr val="bg1"/>
                        </a:solidFill>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BFA1-45B4-A0DD-0FCD7390EB72}"/>
                </c:ext>
              </c:extLst>
            </c:dLbl>
            <c:dLbl>
              <c:idx val="1"/>
              <c:tx>
                <c:rich>
                  <a:bodyPr/>
                  <a:lstStyle/>
                  <a:p>
                    <a:r>
                      <a:rPr lang="en-US" dirty="0">
                        <a:solidFill>
                          <a:schemeClr val="bg1"/>
                        </a:solidFill>
                      </a:rPr>
                      <a:t>13</a:t>
                    </a:r>
                    <a:endParaRPr lang="en-US" dirty="0"/>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FA1-45B4-A0DD-0FCD7390EB72}"/>
                </c:ext>
              </c:extLst>
            </c:dLbl>
            <c:dLbl>
              <c:idx val="2"/>
              <c:layout>
                <c:manualLayout>
                  <c:x val="0"/>
                  <c:y val="8.1998774217862738E-2"/>
                </c:manualLayout>
              </c:layout>
              <c:tx>
                <c:rich>
                  <a:bodyPr/>
                  <a:lstStyle/>
                  <a:p>
                    <a:fld id="{36ED452F-25DB-4385-8519-1125DA882A67}" type="VALUE">
                      <a:rPr lang="en-US">
                        <a:solidFill>
                          <a:srgbClr val="25397D"/>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BFA1-45B4-A0DD-0FCD7390EB72}"/>
                </c:ext>
              </c:extLst>
            </c:dLbl>
            <c:dLbl>
              <c:idx val="3"/>
              <c:layout>
                <c:manualLayout>
                  <c:x val="-6.1639115114687582E-3"/>
                  <c:y val="1.7811708403299646E-2"/>
                </c:manualLayout>
              </c:layout>
              <c:tx>
                <c:rich>
                  <a:bodyPr/>
                  <a:lstStyle/>
                  <a:p>
                    <a:fld id="{6EB5C49D-F8ED-174F-BFBA-BA403458CC3C}" type="VALUE">
                      <a:rPr lang="en-US">
                        <a:solidFill>
                          <a:srgbClr val="FF0000"/>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5FCD-44A3-8C3B-C92256018E0C}"/>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HK Grotesk" panose="00000500000000000000" pitchFamily="50"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'[counting population by income levels and policy levels.xlsx]Sheet4'!$B$3:$B$6</c:f>
              <c:strCache>
                <c:ptCount val="4"/>
                <c:pt idx="0">
                  <c:v>HIC</c:v>
                </c:pt>
                <c:pt idx="1">
                  <c:v>UMIC</c:v>
                </c:pt>
                <c:pt idx="2">
                  <c:v>LMIC</c:v>
                </c:pt>
                <c:pt idx="3">
                  <c:v>LIC</c:v>
                </c:pt>
              </c:strCache>
            </c:strRef>
          </c:cat>
          <c:val>
            <c:numRef>
              <c:f>'[counting population by income levels and policy levels.xlsx]Sheet4'!$C$3:$C$6</c:f>
              <c:numCache>
                <c:formatCode>General</c:formatCode>
                <c:ptCount val="4"/>
                <c:pt idx="0">
                  <c:v>38</c:v>
                </c:pt>
                <c:pt idx="1">
                  <c:v>12</c:v>
                </c:pt>
                <c:pt idx="2">
                  <c:v>3</c:v>
                </c:pt>
                <c:pt idx="3">
                  <c:v>0</c:v>
                </c:pt>
              </c:numCache>
            </c:numRef>
          </c:val>
          <c:extLst>
            <c:ext xmlns:c16="http://schemas.microsoft.com/office/drawing/2014/chart" uri="{C3380CC4-5D6E-409C-BE32-E72D297353CC}">
              <c16:uniqueId val="{00000003-BFA1-45B4-A0DD-0FCD7390EB72}"/>
            </c:ext>
          </c:extLst>
        </c:ser>
        <c:dLbls>
          <c:dLblPos val="inEnd"/>
          <c:showLegendKey val="0"/>
          <c:showVal val="1"/>
          <c:showCatName val="0"/>
          <c:showSerName val="0"/>
          <c:showPercent val="0"/>
          <c:showBubbleSize val="0"/>
        </c:dLbls>
        <c:gapWidth val="42"/>
        <c:overlap val="-16"/>
        <c:axId val="200538752"/>
        <c:axId val="201663232"/>
      </c:barChart>
      <c:catAx>
        <c:axId val="200538752"/>
        <c:scaling>
          <c:orientation val="minMax"/>
        </c:scaling>
        <c:delete val="0"/>
        <c:axPos val="b"/>
        <c:numFmt formatCode="General" sourceLinked="1"/>
        <c:majorTickMark val="none"/>
        <c:minorTickMark val="none"/>
        <c:tickLblPos val="nextTo"/>
        <c:spPr>
          <a:solidFill>
            <a:schemeClr val="bg1"/>
          </a:solidFill>
          <a:ln w="12700" cap="flat" cmpd="sng" algn="ctr">
            <a:solidFill>
              <a:schemeClr val="tx1"/>
            </a:solidFill>
            <a:round/>
          </a:ln>
          <a:effectLst/>
        </c:spPr>
        <c:txPr>
          <a:bodyPr rot="-60000000" spcFirstLastPara="1" vertOverflow="ellipsis" vert="horz" wrap="square" anchor="ctr" anchorCtr="1"/>
          <a:lstStyle/>
          <a:p>
            <a:pPr>
              <a:defRPr sz="2400" b="1" i="0" u="none" strike="noStrike" kern="1200" baseline="0">
                <a:solidFill>
                  <a:srgbClr val="25397D"/>
                </a:solidFill>
                <a:latin typeface="HK Grotesk Pro" panose="020B0604020202020204" charset="0"/>
                <a:ea typeface="+mn-ea"/>
                <a:cs typeface="+mn-cs"/>
              </a:defRPr>
            </a:pPr>
            <a:endParaRPr lang="en-US"/>
          </a:p>
        </c:txPr>
        <c:crossAx val="201663232"/>
        <c:crosses val="autoZero"/>
        <c:auto val="1"/>
        <c:lblAlgn val="ctr"/>
        <c:lblOffset val="100"/>
        <c:noMultiLvlLbl val="0"/>
      </c:catAx>
      <c:valAx>
        <c:axId val="201663232"/>
        <c:scaling>
          <c:orientation val="minMax"/>
        </c:scaling>
        <c:delete val="1"/>
        <c:axPos val="l"/>
        <c:numFmt formatCode="General" sourceLinked="1"/>
        <c:majorTickMark val="none"/>
        <c:minorTickMark val="none"/>
        <c:tickLblPos val="nextTo"/>
        <c:crossAx val="200538752"/>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1" i="0">
                <a:latin typeface="HK Grotesk Pro" panose="000008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1" i="0">
                <a:latin typeface="HK Grotesk Pro" panose="00000800000000000000" pitchFamily="2" charset="0"/>
              </a:defRPr>
            </a:lvl1pPr>
          </a:lstStyle>
          <a:p>
            <a:fld id="{9BBD257B-2A70-0046-BD3E-F5FB2FAE1A42}" type="datetimeFigureOut">
              <a:rPr lang="en-US" smtClean="0"/>
              <a:pPr/>
              <a:t>1/9/2020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1" i="0">
                <a:latin typeface="HK Grotesk Pro" panose="000008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1" i="0">
                <a:latin typeface="HK Grotesk Pro" panose="00000800000000000000" pitchFamily="2" charset="0"/>
              </a:defRPr>
            </a:lvl1pPr>
          </a:lstStyle>
          <a:p>
            <a:fld id="{4879A4D4-9025-3946-9B5A-85AEB1B10EC9}" type="slidenum">
              <a:rPr lang="en-US" smtClean="0"/>
              <a:pPr/>
              <a:t>‹#›</a:t>
            </a:fld>
            <a:endParaRPr lang="en-US" dirty="0"/>
          </a:p>
        </p:txBody>
      </p:sp>
    </p:spTree>
    <p:extLst>
      <p:ext uri="{BB962C8B-B14F-4D97-AF65-F5344CB8AC3E}">
        <p14:creationId xmlns:p14="http://schemas.microsoft.com/office/powerpoint/2010/main" val="3348951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1" i="0" kern="1200">
        <a:solidFill>
          <a:schemeClr val="tx1"/>
        </a:solidFill>
        <a:latin typeface="HK Grotesk Pro" panose="00000800000000000000" pitchFamily="2" charset="0"/>
        <a:ea typeface="+mn-ea"/>
        <a:cs typeface="+mn-cs"/>
      </a:defRPr>
    </a:lvl1pPr>
    <a:lvl2pPr marL="457200" algn="l" defTabSz="914400" rtl="0" eaLnBrk="1" latinLnBrk="0" hangingPunct="1">
      <a:defRPr sz="1200" b="1" i="0" kern="1200">
        <a:solidFill>
          <a:schemeClr val="tx1"/>
        </a:solidFill>
        <a:latin typeface="HK Grotesk Pro" panose="00000800000000000000" pitchFamily="2" charset="0"/>
        <a:ea typeface="+mn-ea"/>
        <a:cs typeface="+mn-cs"/>
      </a:defRPr>
    </a:lvl2pPr>
    <a:lvl3pPr marL="914400" algn="l" defTabSz="914400" rtl="0" eaLnBrk="1" latinLnBrk="0" hangingPunct="1">
      <a:defRPr sz="1200" b="1" i="0" kern="1200">
        <a:solidFill>
          <a:schemeClr val="tx1"/>
        </a:solidFill>
        <a:latin typeface="HK Grotesk Pro" panose="00000800000000000000" pitchFamily="2" charset="0"/>
        <a:ea typeface="+mn-ea"/>
        <a:cs typeface="+mn-cs"/>
      </a:defRPr>
    </a:lvl3pPr>
    <a:lvl4pPr marL="1371600" algn="l" defTabSz="914400" rtl="0" eaLnBrk="1" latinLnBrk="0" hangingPunct="1">
      <a:defRPr sz="1200" b="1" i="0" kern="1200">
        <a:solidFill>
          <a:schemeClr val="tx1"/>
        </a:solidFill>
        <a:latin typeface="HK Grotesk Pro" panose="00000800000000000000" pitchFamily="2" charset="0"/>
        <a:ea typeface="+mn-ea"/>
        <a:cs typeface="+mn-cs"/>
      </a:defRPr>
    </a:lvl4pPr>
    <a:lvl5pPr marL="1828800" algn="l" defTabSz="914400" rtl="0" eaLnBrk="1" latinLnBrk="0" hangingPunct="1">
      <a:defRPr sz="1200" b="1" i="0" kern="1200">
        <a:solidFill>
          <a:schemeClr val="tx1"/>
        </a:solidFill>
        <a:latin typeface="HK Grotesk Pro" panose="000008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HK Grotesk Pro" panose="00000800000000000000" pitchFamily="2" charset="0"/>
                <a:ea typeface="+mn-ea"/>
                <a:cs typeface="+mn-cs"/>
              </a:rPr>
              <a:t>Trans fat is the tobacco of nutrition in that it has no health benefits and only health harms. Even a small amount can be harmful. Over time, it kills.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HK Grotesk Pro" panose="00000800000000000000" pitchFamily="2" charset="0"/>
                <a:ea typeface="+mn-ea"/>
                <a:cs typeface="+mn-cs"/>
              </a:rPr>
              <a:t>It’s also been a money-maker for the food industry, because it’s cheap, it extends shelf life of processed foods, and when used for deep frying, it </a:t>
            </a:r>
            <a:r>
              <a:rPr lang="en-US" b="0" dirty="0"/>
              <a:t>doesn’t have to be changed as often as natural oils.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2</a:t>
            </a:fld>
            <a:endParaRPr lang="en-US" dirty="0"/>
          </a:p>
        </p:txBody>
      </p:sp>
    </p:spTree>
    <p:extLst>
      <p:ext uri="{BB962C8B-B14F-4D97-AF65-F5344CB8AC3E}">
        <p14:creationId xmlns:p14="http://schemas.microsoft.com/office/powerpoint/2010/main" val="4206997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marR="0" lvl="0" indent="-17470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HK Grotesk Pro" panose="00000800000000000000" pitchFamily="2" charset="0"/>
                <a:ea typeface="+mn-ea"/>
                <a:cs typeface="+mn-cs"/>
              </a:rPr>
              <a:t>The most effective way to eliminate trans fat in the food supply is through regulatory action. But not all policies are equal. </a:t>
            </a:r>
          </a:p>
          <a:p>
            <a:pPr marL="174708" marR="0" lvl="0" indent="-17470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HK Grotesk Pro" panose="00000800000000000000" pitchFamily="2" charset="0"/>
                <a:ea typeface="+mn-ea"/>
                <a:cs typeface="+mn-cs"/>
              </a:rPr>
              <a:t>According to WHO, there are two best practice policy models, and either fully protects people from artificial trans fat.</a:t>
            </a:r>
          </a:p>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11</a:t>
            </a:fld>
            <a:endParaRPr lang="en-US" dirty="0"/>
          </a:p>
        </p:txBody>
      </p:sp>
    </p:spTree>
    <p:extLst>
      <p:ext uri="{BB962C8B-B14F-4D97-AF65-F5344CB8AC3E}">
        <p14:creationId xmlns:p14="http://schemas.microsoft.com/office/powerpoint/2010/main" val="2000998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A5C7A-95DB-4224-8A8D-1029002424E5}" type="slidenum">
              <a:rPr lang="en-US" smtClean="0"/>
              <a:t>13</a:t>
            </a:fld>
            <a:endParaRPr lang="en-US"/>
          </a:p>
        </p:txBody>
      </p:sp>
    </p:spTree>
    <p:extLst>
      <p:ext uri="{BB962C8B-B14F-4D97-AF65-F5344CB8AC3E}">
        <p14:creationId xmlns:p14="http://schemas.microsoft.com/office/powerpoint/2010/main" val="680108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14</a:t>
            </a:fld>
            <a:endParaRPr lang="en-US" dirty="0"/>
          </a:p>
        </p:txBody>
      </p:sp>
    </p:spTree>
    <p:extLst>
      <p:ext uri="{BB962C8B-B14F-4D97-AF65-F5344CB8AC3E}">
        <p14:creationId xmlns:p14="http://schemas.microsoft.com/office/powerpoint/2010/main" val="147811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HK Grotesk Pro" panose="00000800000000000000" pitchFamily="2" charset="0"/>
                <a:ea typeface="+mn-ea"/>
                <a:cs typeface="+mn-cs"/>
              </a:rPr>
              <a:t>This live global map of trans fat policies is available on the WHO webpage, GINA: Global database on the Implementation of Nutrition Action</a:t>
            </a:r>
          </a:p>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15</a:t>
            </a:fld>
            <a:endParaRPr lang="en-US" dirty="0"/>
          </a:p>
        </p:txBody>
      </p:sp>
    </p:spTree>
    <p:extLst>
      <p:ext uri="{BB962C8B-B14F-4D97-AF65-F5344CB8AC3E}">
        <p14:creationId xmlns:p14="http://schemas.microsoft.com/office/powerpoint/2010/main" val="1745153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HK Grotesk Pro" panose="00000800000000000000" pitchFamily="2" charset="0"/>
                <a:ea typeface="+mn-ea"/>
                <a:cs typeface="+mn-cs"/>
              </a:rPr>
              <a:t>There is still a long way to go to achieve global elimination by 2023</a:t>
            </a:r>
          </a:p>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16</a:t>
            </a:fld>
            <a:endParaRPr lang="en-US" dirty="0"/>
          </a:p>
        </p:txBody>
      </p:sp>
    </p:spTree>
    <p:extLst>
      <p:ext uri="{BB962C8B-B14F-4D97-AF65-F5344CB8AC3E}">
        <p14:creationId xmlns:p14="http://schemas.microsoft.com/office/powerpoint/2010/main" val="2430774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marR="0" lvl="0" indent="-17470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HK Grotesk Pro" panose="00000800000000000000" pitchFamily="2" charset="0"/>
                <a:ea typeface="+mn-ea"/>
                <a:cs typeface="+mn-cs"/>
              </a:rPr>
              <a:t>REPLACE includes implementation guides (or “modules”) for each action area and other tools to make it easy to implement the action areas, such surveillance protocols.</a:t>
            </a:r>
          </a:p>
          <a:p>
            <a:pPr marL="174708" marR="0" lvl="0" indent="-17470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HK Grotesk Pro" panose="00000800000000000000" pitchFamily="2" charset="0"/>
                <a:ea typeface="+mn-ea"/>
                <a:cs typeface="+mn-cs"/>
              </a:rPr>
              <a:t>Tools and resources are available on the WHO REPLACE webpage.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2BA5C7A-95DB-4224-8A8D-1029002424E5}" type="slidenum">
              <a:rPr lang="en-US" smtClean="0"/>
              <a:t>17</a:t>
            </a:fld>
            <a:endParaRPr lang="en-US"/>
          </a:p>
        </p:txBody>
      </p:sp>
    </p:spTree>
    <p:extLst>
      <p:ext uri="{BB962C8B-B14F-4D97-AF65-F5344CB8AC3E}">
        <p14:creationId xmlns:p14="http://schemas.microsoft.com/office/powerpoint/2010/main" val="2221213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marR="0" lvl="0" indent="-17470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HK Grotesk Pro" panose="00000800000000000000" pitchFamily="2" charset="0"/>
                <a:ea typeface="+mn-ea"/>
                <a:cs typeface="+mn-cs"/>
              </a:rPr>
              <a:t> no child born anywhere in the world after 2023 will be at risk of being exposed to this harmful and unnecessary toxic chemical. </a:t>
            </a:r>
            <a:endParaRPr lang="en-US" sz="1200" b="0" i="0" kern="1200" dirty="0">
              <a:solidFill>
                <a:schemeClr val="tx1"/>
              </a:solidFill>
              <a:effectLst/>
              <a:latin typeface="HK Grotesk Pro" panose="00000800000000000000" pitchFamily="2"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18</a:t>
            </a:fld>
            <a:endParaRPr lang="en-US" dirty="0"/>
          </a:p>
        </p:txBody>
      </p:sp>
    </p:spTree>
    <p:extLst>
      <p:ext uri="{BB962C8B-B14F-4D97-AF65-F5344CB8AC3E}">
        <p14:creationId xmlns:p14="http://schemas.microsoft.com/office/powerpoint/2010/main" val="1814660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19</a:t>
            </a:fld>
            <a:endParaRPr lang="en-US" dirty="0"/>
          </a:p>
        </p:txBody>
      </p:sp>
    </p:spTree>
    <p:extLst>
      <p:ext uri="{BB962C8B-B14F-4D97-AF65-F5344CB8AC3E}">
        <p14:creationId xmlns:p14="http://schemas.microsoft.com/office/powerpoint/2010/main" val="1338531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20</a:t>
            </a:fld>
            <a:endParaRPr lang="en-US" dirty="0"/>
          </a:p>
        </p:txBody>
      </p:sp>
    </p:spTree>
    <p:extLst>
      <p:ext uri="{BB962C8B-B14F-4D97-AF65-F5344CB8AC3E}">
        <p14:creationId xmlns:p14="http://schemas.microsoft.com/office/powerpoint/2010/main" val="3085431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3</a:t>
            </a:fld>
            <a:endParaRPr lang="en-US" dirty="0"/>
          </a:p>
        </p:txBody>
      </p:sp>
    </p:spTree>
    <p:extLst>
      <p:ext uri="{BB962C8B-B14F-4D97-AF65-F5344CB8AC3E}">
        <p14:creationId xmlns:p14="http://schemas.microsoft.com/office/powerpoint/2010/main" val="3995963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HK Grotesk Pro" panose="00000800000000000000" pitchFamily="2" charset="0"/>
                <a:ea typeface="+mn-ea"/>
                <a:cs typeface="+mn-cs"/>
              </a:rPr>
              <a:t>Trans fat can easily be replaced in most foods with healthier oils without changing the taste or cost of food.</a:t>
            </a:r>
          </a:p>
        </p:txBody>
      </p:sp>
      <p:sp>
        <p:nvSpPr>
          <p:cNvPr id="4" name="Slide Number Placeholder 3"/>
          <p:cNvSpPr>
            <a:spLocks noGrp="1"/>
          </p:cNvSpPr>
          <p:nvPr>
            <p:ph type="sldNum" sz="quarter" idx="5"/>
          </p:nvPr>
        </p:nvSpPr>
        <p:spPr/>
        <p:txBody>
          <a:bodyPr/>
          <a:lstStyle/>
          <a:p>
            <a:fld id="{4879A4D4-9025-3946-9B5A-85AEB1B10EC9}" type="slidenum">
              <a:rPr lang="en-US" smtClean="0"/>
              <a:pPr/>
              <a:t>4</a:t>
            </a:fld>
            <a:endParaRPr lang="en-US" dirty="0"/>
          </a:p>
        </p:txBody>
      </p:sp>
    </p:spTree>
    <p:extLst>
      <p:ext uri="{BB962C8B-B14F-4D97-AF65-F5344CB8AC3E}">
        <p14:creationId xmlns:p14="http://schemas.microsoft.com/office/powerpoint/2010/main" val="4082327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5</a:t>
            </a:fld>
            <a:endParaRPr lang="en-US" dirty="0"/>
          </a:p>
        </p:txBody>
      </p:sp>
    </p:spTree>
    <p:extLst>
      <p:ext uri="{BB962C8B-B14F-4D97-AF65-F5344CB8AC3E}">
        <p14:creationId xmlns:p14="http://schemas.microsoft.com/office/powerpoint/2010/main" val="312063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sz="1200" b="0" i="0" kern="1200" dirty="0">
                <a:solidFill>
                  <a:schemeClr val="tx1"/>
                </a:solidFill>
                <a:effectLst/>
                <a:latin typeface="HK Grotesk Pro" panose="00000800000000000000" pitchFamily="2" charset="0"/>
                <a:ea typeface="+mn-ea"/>
                <a:cs typeface="+mn-cs"/>
              </a:rPr>
              <a:t>REPLACE is the compilation of lessons learned from countries that have successfully removed trans fat from food. </a:t>
            </a:r>
          </a:p>
          <a:p>
            <a:pPr marL="174708" indent="-174708">
              <a:buFont typeface="Arial" panose="020B0604020202020204" pitchFamily="34" charset="0"/>
              <a:buChar char="•"/>
            </a:pPr>
            <a:r>
              <a:rPr lang="en-US" sz="1200" b="0" i="0" kern="1200" dirty="0">
                <a:solidFill>
                  <a:schemeClr val="tx1"/>
                </a:solidFill>
                <a:effectLst/>
                <a:latin typeface="HK Grotesk Pro" panose="00000800000000000000" pitchFamily="2" charset="0"/>
                <a:ea typeface="+mn-ea"/>
                <a:cs typeface="+mn-cs"/>
              </a:rPr>
              <a:t>It provides six strategic action areas that countries can follow to see similar success, and make their citizens healthier. </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6</a:t>
            </a:fld>
            <a:endParaRPr lang="en-US" dirty="0"/>
          </a:p>
        </p:txBody>
      </p:sp>
    </p:spTree>
    <p:extLst>
      <p:ext uri="{BB962C8B-B14F-4D97-AF65-F5344CB8AC3E}">
        <p14:creationId xmlns:p14="http://schemas.microsoft.com/office/powerpoint/2010/main" val="53543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7</a:t>
            </a:fld>
            <a:endParaRPr lang="en-US" dirty="0"/>
          </a:p>
        </p:txBody>
      </p:sp>
    </p:spTree>
    <p:extLst>
      <p:ext uri="{BB962C8B-B14F-4D97-AF65-F5344CB8AC3E}">
        <p14:creationId xmlns:p14="http://schemas.microsoft.com/office/powerpoint/2010/main" val="2342990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marR="0" lvl="0" indent="-17470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HK Grotesk Pro" panose="00000800000000000000" pitchFamily="2" charset="0"/>
                <a:ea typeface="+mn-ea"/>
                <a:cs typeface="+mn-cs"/>
              </a:rPr>
              <a:t>Denmark was the first country to regulate the content of trans fat in food products. </a:t>
            </a:r>
          </a:p>
          <a:p>
            <a:pPr marL="174708" marR="0" lvl="0" indent="-17470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HK Grotesk Pro" panose="00000800000000000000" pitchFamily="2" charset="0"/>
                <a:ea typeface="+mn-ea"/>
                <a:cs typeface="+mn-cs"/>
              </a:rPr>
              <a:t>After the regulation was implemented (limit of 2% per total fat in all foods), deaths from coronary heart disease decreased by 10.4% relative to other similar countries.</a:t>
            </a:r>
          </a:p>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8</a:t>
            </a:fld>
            <a:endParaRPr lang="en-US" dirty="0"/>
          </a:p>
        </p:txBody>
      </p:sp>
    </p:spTree>
    <p:extLst>
      <p:ext uri="{BB962C8B-B14F-4D97-AF65-F5344CB8AC3E}">
        <p14:creationId xmlns:p14="http://schemas.microsoft.com/office/powerpoint/2010/main" val="2112359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marR="0" lvl="0" indent="-17470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HK Grotesk Pro" panose="00000800000000000000" pitchFamily="2" charset="0"/>
                <a:ea typeface="+mn-ea"/>
                <a:cs typeface="+mn-cs"/>
              </a:rPr>
              <a:t>Switching to healthier alternatives did not increase cost of food, make food taste different, or prevent foods from being manufactured.</a:t>
            </a:r>
          </a:p>
          <a:p>
            <a:endParaRPr lang="en-US" dirty="0"/>
          </a:p>
        </p:txBody>
      </p:sp>
      <p:sp>
        <p:nvSpPr>
          <p:cNvPr id="4" name="Slide Number Placeholder 3"/>
          <p:cNvSpPr>
            <a:spLocks noGrp="1"/>
          </p:cNvSpPr>
          <p:nvPr>
            <p:ph type="sldNum" sz="quarter" idx="5"/>
          </p:nvPr>
        </p:nvSpPr>
        <p:spPr/>
        <p:txBody>
          <a:bodyPr/>
          <a:lstStyle/>
          <a:p>
            <a:fld id="{4879A4D4-9025-3946-9B5A-85AEB1B10EC9}" type="slidenum">
              <a:rPr lang="en-US" smtClean="0"/>
              <a:pPr/>
              <a:t>9</a:t>
            </a:fld>
            <a:endParaRPr lang="en-US" dirty="0"/>
          </a:p>
        </p:txBody>
      </p:sp>
    </p:spTree>
    <p:extLst>
      <p:ext uri="{BB962C8B-B14F-4D97-AF65-F5344CB8AC3E}">
        <p14:creationId xmlns:p14="http://schemas.microsoft.com/office/powerpoint/2010/main" val="219938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2BA5C7A-95DB-4224-8A8D-1029002424E5}" type="slidenum">
              <a:rPr lang="en-US" smtClean="0"/>
              <a:t>10</a:t>
            </a:fld>
            <a:endParaRPr lang="en-US"/>
          </a:p>
        </p:txBody>
      </p:sp>
    </p:spTree>
    <p:extLst>
      <p:ext uri="{BB962C8B-B14F-4D97-AF65-F5344CB8AC3E}">
        <p14:creationId xmlns:p14="http://schemas.microsoft.com/office/powerpoint/2010/main" val="1336375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Slide (B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4BDB-5E37-D349-AB74-D170B9E7A66E}"/>
              </a:ext>
            </a:extLst>
          </p:cNvPr>
          <p:cNvSpPr>
            <a:spLocks noGrp="1"/>
          </p:cNvSpPr>
          <p:nvPr>
            <p:ph type="ctrTitle"/>
          </p:nvPr>
        </p:nvSpPr>
        <p:spPr>
          <a:xfrm>
            <a:off x="805543" y="1187677"/>
            <a:ext cx="7560000" cy="2807380"/>
          </a:xfrm>
        </p:spPr>
        <p:txBody>
          <a:bodyPr lIns="0" rIns="0" anchor="b"/>
          <a:lstStyle>
            <a:lvl1pPr algn="l">
              <a:defRPr sz="6000" spc="-80" baseline="0">
                <a:solidFill>
                  <a:schemeClr val="accent1"/>
                </a:solidFill>
                <a:latin typeface="HK Grotesk Pro" panose="00000800000000000000"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45AA3D86-63D8-8243-A651-9B2EF8EF1E0F}"/>
              </a:ext>
            </a:extLst>
          </p:cNvPr>
          <p:cNvSpPr>
            <a:spLocks noGrp="1"/>
          </p:cNvSpPr>
          <p:nvPr>
            <p:ph type="subTitle" idx="1"/>
          </p:nvPr>
        </p:nvSpPr>
        <p:spPr>
          <a:xfrm>
            <a:off x="805543" y="4342266"/>
            <a:ext cx="7560000" cy="1655762"/>
          </a:xfrm>
        </p:spPr>
        <p:txBody>
          <a:bodyPr lIns="0" rIns="0"/>
          <a:lstStyle>
            <a:lvl1pPr marL="0" indent="0" algn="l">
              <a:buNone/>
              <a:defRPr sz="2400" spc="-10" baseline="0">
                <a:latin typeface="HK Grotesk Pro"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Text Placeholder 3">
            <a:extLst>
              <a:ext uri="{FF2B5EF4-FFF2-40B4-BE49-F238E27FC236}">
                <a16:creationId xmlns:a16="http://schemas.microsoft.com/office/drawing/2014/main" id="{D3B12DAB-C068-2C41-A9E1-99A76C77EC4A}"/>
              </a:ext>
            </a:extLst>
          </p:cNvPr>
          <p:cNvSpPr>
            <a:spLocks noGrp="1"/>
          </p:cNvSpPr>
          <p:nvPr>
            <p:ph type="body" sz="half" idx="2"/>
          </p:nvPr>
        </p:nvSpPr>
        <p:spPr>
          <a:xfrm>
            <a:off x="9449304" y="4355723"/>
            <a:ext cx="2160000" cy="609113"/>
          </a:xfrm>
        </p:spPr>
        <p:txBody>
          <a:bodyPr lIns="0" tIns="0" rIns="0" bIns="0" anchor="t"/>
          <a:lstStyle>
            <a:lvl1pPr marL="0" indent="0">
              <a:buNone/>
              <a:defRPr sz="1600">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4" name="Picture 3">
            <a:extLst>
              <a:ext uri="{FF2B5EF4-FFF2-40B4-BE49-F238E27FC236}">
                <a16:creationId xmlns:a16="http://schemas.microsoft.com/office/drawing/2014/main" id="{3A90010A-69A9-B942-A89A-2AFB168CCCC9}"/>
              </a:ext>
            </a:extLst>
          </p:cNvPr>
          <p:cNvPicPr>
            <a:picLocks noChangeAspect="1"/>
          </p:cNvPicPr>
          <p:nvPr userDrawn="1"/>
        </p:nvPicPr>
        <p:blipFill>
          <a:blip r:embed="rId2"/>
          <a:stretch>
            <a:fillRect/>
          </a:stretch>
        </p:blipFill>
        <p:spPr>
          <a:xfrm>
            <a:off x="9461500" y="5410708"/>
            <a:ext cx="2160000" cy="1034791"/>
          </a:xfrm>
          <a:prstGeom prst="rect">
            <a:avLst/>
          </a:prstGeom>
        </p:spPr>
      </p:pic>
      <p:pic>
        <p:nvPicPr>
          <p:cNvPr id="7" name="Picture 6">
            <a:extLst>
              <a:ext uri="{FF2B5EF4-FFF2-40B4-BE49-F238E27FC236}">
                <a16:creationId xmlns:a16="http://schemas.microsoft.com/office/drawing/2014/main" id="{38701D96-FA2A-E446-88D6-C5EFE408C357}"/>
              </a:ext>
            </a:extLst>
          </p:cNvPr>
          <p:cNvPicPr>
            <a:picLocks noChangeAspect="1"/>
          </p:cNvPicPr>
          <p:nvPr userDrawn="1"/>
        </p:nvPicPr>
        <p:blipFill>
          <a:blip r:embed="rId3"/>
          <a:stretch>
            <a:fillRect/>
          </a:stretch>
        </p:blipFill>
        <p:spPr>
          <a:xfrm>
            <a:off x="844550" y="4034614"/>
            <a:ext cx="2730500" cy="63500"/>
          </a:xfrm>
          <a:prstGeom prst="rect">
            <a:avLst/>
          </a:prstGeom>
        </p:spPr>
      </p:pic>
    </p:spTree>
    <p:extLst>
      <p:ext uri="{BB962C8B-B14F-4D97-AF65-F5344CB8AC3E}">
        <p14:creationId xmlns:p14="http://schemas.microsoft.com/office/powerpoint/2010/main" val="2995153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 Image left with 2/3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4632000" y="-1"/>
            <a:ext cx="7560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6" name="Text Placeholder 5">
            <a:extLst>
              <a:ext uri="{FF2B5EF4-FFF2-40B4-BE49-F238E27FC236}">
                <a16:creationId xmlns:a16="http://schemas.microsoft.com/office/drawing/2014/main" id="{CF4903C1-C1B4-CA4E-B408-C549BA4100A2}"/>
              </a:ext>
            </a:extLst>
          </p:cNvPr>
          <p:cNvSpPr>
            <a:spLocks noGrp="1"/>
          </p:cNvSpPr>
          <p:nvPr>
            <p:ph type="body" sz="quarter" idx="10"/>
          </p:nvPr>
        </p:nvSpPr>
        <p:spPr>
          <a:xfrm>
            <a:off x="5583218" y="2657139"/>
            <a:ext cx="6069032" cy="3629360"/>
          </a:xfrm>
        </p:spPr>
        <p:txBody>
          <a:bodyPr lIns="0" tIns="46800" rIns="0"/>
          <a:lstStyle>
            <a:lvl1pPr>
              <a:lnSpc>
                <a:spcPct val="120000"/>
              </a:lnSpc>
              <a:defRPr>
                <a:latin typeface="HK Grotesk Pro" panose="00000800000000000000" pitchFamily="2" charset="0"/>
              </a:defRPr>
            </a:lvl1pPr>
            <a:lvl2pPr>
              <a:lnSpc>
                <a:spcPct val="120000"/>
              </a:lnSpc>
              <a:defRPr>
                <a:latin typeface="HK Grotesk Pro" panose="00000800000000000000" pitchFamily="2" charset="0"/>
              </a:defRPr>
            </a:lvl2pPr>
            <a:lvl3pPr>
              <a:lnSpc>
                <a:spcPct val="120000"/>
              </a:lnSpc>
              <a:defRPr>
                <a:latin typeface="HK Grotesk Pro" panose="00000800000000000000" pitchFamily="2" charset="0"/>
              </a:defRPr>
            </a:lvl3pPr>
            <a:lvl4pPr>
              <a:lnSpc>
                <a:spcPct val="120000"/>
              </a:lnSpc>
              <a:defRPr>
                <a:latin typeface="HK Grotesk Pro" panose="00000800000000000000" pitchFamily="2" charset="0"/>
              </a:defRPr>
            </a:lvl4pPr>
            <a:lvl5pPr>
              <a:lnSpc>
                <a:spcPct val="120000"/>
              </a:lnSpc>
              <a:defRPr>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2">
            <a:extLst>
              <a:ext uri="{FF2B5EF4-FFF2-40B4-BE49-F238E27FC236}">
                <a16:creationId xmlns:a16="http://schemas.microsoft.com/office/drawing/2014/main" id="{DF145DD1-F1B2-6041-B478-09C0A9145A28}"/>
              </a:ext>
            </a:extLst>
          </p:cNvPr>
          <p:cNvSpPr>
            <a:spLocks noGrp="1"/>
          </p:cNvSpPr>
          <p:nvPr>
            <p:ph type="pic" idx="1"/>
          </p:nvPr>
        </p:nvSpPr>
        <p:spPr>
          <a:xfrm>
            <a:off x="1" y="0"/>
            <a:ext cx="4631999" cy="6858000"/>
          </a:xfrm>
        </p:spPr>
        <p:txBody>
          <a:bodyPr anchor="ctr"/>
          <a:lstStyle>
            <a:lvl1pPr marL="0" indent="0" algn="ctr">
              <a:buNone/>
              <a:defRPr sz="3200">
                <a:latin typeface="HK Grotesk Pro" panose="000008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endParaRPr lang="en-US" dirty="0"/>
          </a:p>
          <a:p>
            <a:r>
              <a:rPr lang="en-US" dirty="0"/>
              <a:t>Click icon </a:t>
            </a:r>
            <a:br>
              <a:rPr lang="en-US" dirty="0"/>
            </a:br>
            <a:r>
              <a:rPr lang="en-US" dirty="0"/>
              <a:t>to add image</a:t>
            </a:r>
          </a:p>
        </p:txBody>
      </p:sp>
      <p:sp>
        <p:nvSpPr>
          <p:cNvPr id="9" name="Title 1">
            <a:extLst>
              <a:ext uri="{FF2B5EF4-FFF2-40B4-BE49-F238E27FC236}">
                <a16:creationId xmlns:a16="http://schemas.microsoft.com/office/drawing/2014/main" id="{3BA24F9F-D352-774F-AD35-94D4807ED9D4}"/>
              </a:ext>
            </a:extLst>
          </p:cNvPr>
          <p:cNvSpPr>
            <a:spLocks noGrp="1"/>
          </p:cNvSpPr>
          <p:nvPr>
            <p:ph type="title"/>
          </p:nvPr>
        </p:nvSpPr>
        <p:spPr>
          <a:xfrm>
            <a:off x="5583218" y="304800"/>
            <a:ext cx="6069031" cy="1588546"/>
          </a:xfrm>
        </p:spPr>
        <p:txBody>
          <a:bodyPr lIns="0" tIns="46800" rIns="0" anchor="b">
            <a:normAutofit/>
          </a:bodyPr>
          <a:lstStyle>
            <a:lvl1pPr>
              <a:defRPr sz="3600" spc="0" baseline="0">
                <a:latin typeface="HK Grotesk Pro" panose="00000800000000000000" pitchFamily="2" charset="0"/>
              </a:defRPr>
            </a:lvl1pPr>
          </a:lstStyle>
          <a:p>
            <a:r>
              <a:rPr lang="en-US" dirty="0"/>
              <a:t>Click to edit Master title style</a:t>
            </a:r>
          </a:p>
        </p:txBody>
      </p:sp>
    </p:spTree>
    <p:extLst>
      <p:ext uri="{BB962C8B-B14F-4D97-AF65-F5344CB8AC3E}">
        <p14:creationId xmlns:p14="http://schemas.microsoft.com/office/powerpoint/2010/main" val="193085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 Image right with 2/3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0" y="-1"/>
            <a:ext cx="7560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7" name="Picture Placeholder 2">
            <a:extLst>
              <a:ext uri="{FF2B5EF4-FFF2-40B4-BE49-F238E27FC236}">
                <a16:creationId xmlns:a16="http://schemas.microsoft.com/office/drawing/2014/main" id="{417E12E6-623C-4241-8937-7D6E298D0A3F}"/>
              </a:ext>
            </a:extLst>
          </p:cNvPr>
          <p:cNvSpPr>
            <a:spLocks noGrp="1"/>
          </p:cNvSpPr>
          <p:nvPr>
            <p:ph type="pic" idx="1"/>
          </p:nvPr>
        </p:nvSpPr>
        <p:spPr>
          <a:xfrm>
            <a:off x="7560001" y="0"/>
            <a:ext cx="4631999" cy="6858000"/>
          </a:xfrm>
        </p:spPr>
        <p:txBody>
          <a:bodyPr anchor="ctr"/>
          <a:lstStyle>
            <a:lvl1pPr marL="0" indent="0" algn="ctr">
              <a:buNone/>
              <a:defRPr sz="3200">
                <a:latin typeface="HK Grotesk Pro" panose="000008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endParaRPr lang="en-US" dirty="0"/>
          </a:p>
          <a:p>
            <a:r>
              <a:rPr lang="en-US" dirty="0"/>
              <a:t>Click icon </a:t>
            </a:r>
            <a:br>
              <a:rPr lang="en-US" dirty="0"/>
            </a:br>
            <a:r>
              <a:rPr lang="en-US" dirty="0"/>
              <a:t>to add image</a:t>
            </a:r>
          </a:p>
        </p:txBody>
      </p:sp>
      <p:sp>
        <p:nvSpPr>
          <p:cNvPr id="9" name="Text Placeholder 5">
            <a:extLst>
              <a:ext uri="{FF2B5EF4-FFF2-40B4-BE49-F238E27FC236}">
                <a16:creationId xmlns:a16="http://schemas.microsoft.com/office/drawing/2014/main" id="{125ABD16-E9F5-A24C-9AC9-6D774C893CFC}"/>
              </a:ext>
            </a:extLst>
          </p:cNvPr>
          <p:cNvSpPr>
            <a:spLocks noGrp="1"/>
          </p:cNvSpPr>
          <p:nvPr>
            <p:ph type="body" sz="quarter" idx="10"/>
          </p:nvPr>
        </p:nvSpPr>
        <p:spPr>
          <a:xfrm>
            <a:off x="540000" y="2398955"/>
            <a:ext cx="6065195" cy="3887544"/>
          </a:xfrm>
        </p:spPr>
        <p:txBody>
          <a:bodyPr lIns="0" tIns="46800" rIns="0"/>
          <a:lstStyle>
            <a:lvl1pPr>
              <a:lnSpc>
                <a:spcPct val="120000"/>
              </a:lnSpc>
              <a:defRPr>
                <a:latin typeface="HK Grotesk Pro" panose="00000800000000000000" pitchFamily="2" charset="0"/>
              </a:defRPr>
            </a:lvl1pPr>
            <a:lvl2pPr>
              <a:lnSpc>
                <a:spcPct val="120000"/>
              </a:lnSpc>
              <a:defRPr>
                <a:latin typeface="HK Grotesk Pro" panose="00000800000000000000" pitchFamily="2" charset="0"/>
              </a:defRPr>
            </a:lvl2pPr>
            <a:lvl3pPr>
              <a:lnSpc>
                <a:spcPct val="120000"/>
              </a:lnSpc>
              <a:defRPr>
                <a:latin typeface="HK Grotesk Pro" panose="00000800000000000000" pitchFamily="2" charset="0"/>
              </a:defRPr>
            </a:lvl3pPr>
            <a:lvl4pPr>
              <a:lnSpc>
                <a:spcPct val="120000"/>
              </a:lnSpc>
              <a:defRPr>
                <a:latin typeface="HK Grotesk Pro" panose="00000800000000000000" pitchFamily="2" charset="0"/>
              </a:defRPr>
            </a:lvl4pPr>
            <a:lvl5pPr>
              <a:lnSpc>
                <a:spcPct val="120000"/>
              </a:lnSpc>
              <a:defRPr>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16F34FA0-24F0-C747-B894-C24A68B9C6E5}"/>
              </a:ext>
            </a:extLst>
          </p:cNvPr>
          <p:cNvSpPr>
            <a:spLocks noGrp="1"/>
          </p:cNvSpPr>
          <p:nvPr>
            <p:ph type="title"/>
          </p:nvPr>
        </p:nvSpPr>
        <p:spPr>
          <a:xfrm>
            <a:off x="540000" y="304800"/>
            <a:ext cx="6065195" cy="1588546"/>
          </a:xfrm>
        </p:spPr>
        <p:txBody>
          <a:bodyPr lIns="0" tIns="46800" rIns="0" anchor="b">
            <a:normAutofit/>
          </a:bodyPr>
          <a:lstStyle>
            <a:lvl1pPr>
              <a:defRPr sz="3600" spc="0" baseline="0">
                <a:latin typeface="HK Grotesk Pro" panose="00000800000000000000" pitchFamily="2" charset="0"/>
              </a:defRPr>
            </a:lvl1pPr>
          </a:lstStyle>
          <a:p>
            <a:r>
              <a:rPr lang="en-US" dirty="0"/>
              <a:t>Click to edit Master title style</a:t>
            </a:r>
          </a:p>
        </p:txBody>
      </p:sp>
    </p:spTree>
    <p:extLst>
      <p:ext uri="{BB962C8B-B14F-4D97-AF65-F5344CB8AC3E}">
        <p14:creationId xmlns:p14="http://schemas.microsoft.com/office/powerpoint/2010/main" val="274288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 Content with 1/3 Left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4632000" y="0"/>
            <a:ext cx="7560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539751" y="457200"/>
            <a:ext cx="3562349" cy="2857500"/>
          </a:xfrm>
        </p:spPr>
        <p:txBody>
          <a:bodyPr lIns="0" tIns="46800" rIns="0" anchor="b">
            <a:normAutofit/>
          </a:bodyPr>
          <a:lstStyle>
            <a:lvl1pPr>
              <a:defRPr sz="3600" baseline="0">
                <a:latin typeface="HK Grotesk Pro" panose="00000800000000000000" pitchFamily="2"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539751" y="3429000"/>
            <a:ext cx="3562349" cy="2857500"/>
          </a:xfrm>
        </p:spPr>
        <p:txBody>
          <a:bodyPr lIns="0" tIns="46800" rIns="0">
            <a:normAutofit/>
          </a:bodyPr>
          <a:lstStyle>
            <a:lvl1pPr marL="0" indent="0">
              <a:lnSpc>
                <a:spcPct val="100000"/>
              </a:lnSpc>
              <a:buNone/>
              <a:defRPr sz="2800" baseline="0">
                <a:solidFill>
                  <a:schemeClr val="accent1"/>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5">
            <a:extLst>
              <a:ext uri="{FF2B5EF4-FFF2-40B4-BE49-F238E27FC236}">
                <a16:creationId xmlns:a16="http://schemas.microsoft.com/office/drawing/2014/main" id="{CF4903C1-C1B4-CA4E-B408-C549BA4100A2}"/>
              </a:ext>
            </a:extLst>
          </p:cNvPr>
          <p:cNvSpPr>
            <a:spLocks noGrp="1"/>
          </p:cNvSpPr>
          <p:nvPr>
            <p:ph type="body" sz="quarter" idx="10"/>
          </p:nvPr>
        </p:nvSpPr>
        <p:spPr>
          <a:xfrm>
            <a:off x="5156200" y="457200"/>
            <a:ext cx="6496050" cy="5829300"/>
          </a:xfrm>
        </p:spPr>
        <p:txBody>
          <a:bodyPr lIns="0" tIns="46800" rIns="0"/>
          <a:lstStyle>
            <a:lvl1pPr>
              <a:lnSpc>
                <a:spcPct val="120000"/>
              </a:lnSpc>
              <a:defRPr>
                <a:latin typeface="HK Grotesk Pro" panose="00000800000000000000" pitchFamily="2" charset="0"/>
              </a:defRPr>
            </a:lvl1pPr>
            <a:lvl2pPr>
              <a:lnSpc>
                <a:spcPct val="120000"/>
              </a:lnSpc>
              <a:defRPr>
                <a:latin typeface="HK Grotesk Pro" panose="00000800000000000000" pitchFamily="2" charset="0"/>
              </a:defRPr>
            </a:lvl2pPr>
            <a:lvl3pPr>
              <a:lnSpc>
                <a:spcPct val="120000"/>
              </a:lnSpc>
              <a:defRPr>
                <a:latin typeface="HK Grotesk Pro" panose="00000800000000000000" pitchFamily="2" charset="0"/>
              </a:defRPr>
            </a:lvl3pPr>
            <a:lvl4pPr>
              <a:lnSpc>
                <a:spcPct val="120000"/>
              </a:lnSpc>
              <a:defRPr>
                <a:latin typeface="HK Grotesk Pro" panose="00000800000000000000" pitchFamily="2" charset="0"/>
              </a:defRPr>
            </a:lvl4pPr>
            <a:lvl5pPr>
              <a:lnSpc>
                <a:spcPct val="120000"/>
              </a:lnSpc>
              <a:defRPr>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577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 Content with 1/3 Right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0" y="-1"/>
            <a:ext cx="7560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8089901" y="457200"/>
            <a:ext cx="3562349" cy="2857500"/>
          </a:xfrm>
        </p:spPr>
        <p:txBody>
          <a:bodyPr lIns="0" tIns="46800" rIns="0" anchor="b">
            <a:normAutofit/>
          </a:bodyPr>
          <a:lstStyle>
            <a:lvl1pPr>
              <a:defRPr sz="3600" baseline="0">
                <a:latin typeface="HK Grotesk Pro" panose="00000800000000000000" pitchFamily="2"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8089901" y="3429000"/>
            <a:ext cx="3562349" cy="2857500"/>
          </a:xfrm>
        </p:spPr>
        <p:txBody>
          <a:bodyPr lIns="0" tIns="46800" rIns="0">
            <a:normAutofit/>
          </a:bodyPr>
          <a:lstStyle>
            <a:lvl1pPr marL="0" indent="0">
              <a:lnSpc>
                <a:spcPct val="100000"/>
              </a:lnSpc>
              <a:buNone/>
              <a:defRPr sz="2800" baseline="0">
                <a:solidFill>
                  <a:schemeClr val="accent1"/>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5">
            <a:extLst>
              <a:ext uri="{FF2B5EF4-FFF2-40B4-BE49-F238E27FC236}">
                <a16:creationId xmlns:a16="http://schemas.microsoft.com/office/drawing/2014/main" id="{CF4903C1-C1B4-CA4E-B408-C549BA4100A2}"/>
              </a:ext>
            </a:extLst>
          </p:cNvPr>
          <p:cNvSpPr>
            <a:spLocks noGrp="1"/>
          </p:cNvSpPr>
          <p:nvPr>
            <p:ph type="body" sz="quarter" idx="10"/>
          </p:nvPr>
        </p:nvSpPr>
        <p:spPr>
          <a:xfrm>
            <a:off x="524200" y="457200"/>
            <a:ext cx="6496050" cy="5829300"/>
          </a:xfrm>
        </p:spPr>
        <p:txBody>
          <a:bodyPr lIns="0" tIns="46800" rIns="0"/>
          <a:lstStyle>
            <a:lvl1pPr>
              <a:lnSpc>
                <a:spcPct val="120000"/>
              </a:lnSpc>
              <a:defRPr>
                <a:latin typeface="HK Grotesk Pro" panose="00000800000000000000" pitchFamily="2" charset="0"/>
              </a:defRPr>
            </a:lvl1pPr>
            <a:lvl2pPr>
              <a:lnSpc>
                <a:spcPct val="120000"/>
              </a:lnSpc>
              <a:defRPr>
                <a:latin typeface="HK Grotesk Pro" panose="00000800000000000000" pitchFamily="2" charset="0"/>
              </a:defRPr>
            </a:lvl2pPr>
            <a:lvl3pPr>
              <a:lnSpc>
                <a:spcPct val="120000"/>
              </a:lnSpc>
              <a:defRPr>
                <a:latin typeface="HK Grotesk Pro" panose="00000800000000000000" pitchFamily="2" charset="0"/>
              </a:defRPr>
            </a:lvl3pPr>
            <a:lvl4pPr>
              <a:lnSpc>
                <a:spcPct val="120000"/>
              </a:lnSpc>
              <a:defRPr>
                <a:latin typeface="HK Grotesk Pro" panose="00000800000000000000" pitchFamily="2" charset="0"/>
              </a:defRPr>
            </a:lvl4pPr>
            <a:lvl5pPr>
              <a:lnSpc>
                <a:spcPct val="120000"/>
              </a:lnSpc>
              <a:defRPr>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7814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Content with Left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6096000" y="-1"/>
            <a:ext cx="6096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20"/>
              </a:lnSpc>
            </a:pP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540000" y="457200"/>
            <a:ext cx="4971800" cy="2857500"/>
          </a:xfrm>
        </p:spPr>
        <p:txBody>
          <a:bodyPr lIns="0" rIns="0" anchor="b">
            <a:normAutofit/>
          </a:bodyPr>
          <a:lstStyle>
            <a:lvl1pPr>
              <a:lnSpc>
                <a:spcPct val="90000"/>
              </a:lnSpc>
              <a:defRPr sz="3600" baseline="0">
                <a:latin typeface="HK Grotesk Pro" panose="00000800000000000000" pitchFamily="2"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539751" y="3429000"/>
            <a:ext cx="4972049" cy="2857500"/>
          </a:xfrm>
        </p:spPr>
        <p:txBody>
          <a:bodyPr lIns="0" rIns="0">
            <a:normAutofit/>
          </a:bodyPr>
          <a:lstStyle>
            <a:lvl1pPr marL="0" indent="0">
              <a:lnSpc>
                <a:spcPct val="100000"/>
              </a:lnSpc>
              <a:buNone/>
              <a:defRPr sz="2800" baseline="0">
                <a:solidFill>
                  <a:schemeClr val="accent1"/>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5">
            <a:extLst>
              <a:ext uri="{FF2B5EF4-FFF2-40B4-BE49-F238E27FC236}">
                <a16:creationId xmlns:a16="http://schemas.microsoft.com/office/drawing/2014/main" id="{C1E50D9A-8337-F044-9800-4F714BDE6158}"/>
              </a:ext>
            </a:extLst>
          </p:cNvPr>
          <p:cNvSpPr>
            <a:spLocks noGrp="1"/>
          </p:cNvSpPr>
          <p:nvPr>
            <p:ph type="body" sz="quarter" idx="10"/>
          </p:nvPr>
        </p:nvSpPr>
        <p:spPr>
          <a:xfrm>
            <a:off x="6578600" y="457200"/>
            <a:ext cx="5073649" cy="5411788"/>
          </a:xfrm>
        </p:spPr>
        <p:txBody>
          <a:bodyPr lIns="0" rIns="0"/>
          <a:lstStyle>
            <a:lvl1pPr>
              <a:lnSpc>
                <a:spcPct val="120000"/>
              </a:lnSpc>
              <a:defRPr>
                <a:latin typeface="HK Grotesk Pro" panose="00000800000000000000" pitchFamily="2" charset="0"/>
              </a:defRPr>
            </a:lvl1pPr>
            <a:lvl2pPr>
              <a:lnSpc>
                <a:spcPct val="120000"/>
              </a:lnSpc>
              <a:defRPr>
                <a:latin typeface="HK Grotesk Pro" panose="00000800000000000000" pitchFamily="2" charset="0"/>
              </a:defRPr>
            </a:lvl2pPr>
            <a:lvl3pPr>
              <a:lnSpc>
                <a:spcPct val="120000"/>
              </a:lnSpc>
              <a:defRPr>
                <a:latin typeface="HK Grotesk Pro" panose="00000800000000000000" pitchFamily="2" charset="0"/>
              </a:defRPr>
            </a:lvl3pPr>
            <a:lvl4pPr>
              <a:lnSpc>
                <a:spcPct val="120000"/>
              </a:lnSpc>
              <a:defRPr>
                <a:latin typeface="HK Grotesk Pro" panose="00000800000000000000" pitchFamily="2" charset="0"/>
              </a:defRPr>
            </a:lvl4pPr>
            <a:lvl5pPr>
              <a:lnSpc>
                <a:spcPct val="120000"/>
              </a:lnSpc>
              <a:defRPr>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0837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 Content with Right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127000" y="-1"/>
            <a:ext cx="6096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6578600" y="457200"/>
            <a:ext cx="5072294" cy="2857500"/>
          </a:xfrm>
        </p:spPr>
        <p:txBody>
          <a:bodyPr lIns="0" rIns="0" anchor="b">
            <a:normAutofit/>
          </a:bodyPr>
          <a:lstStyle>
            <a:lvl1pPr>
              <a:lnSpc>
                <a:spcPct val="100000"/>
              </a:lnSpc>
              <a:defRPr sz="3600" baseline="0">
                <a:latin typeface="HK Grotesk Pro" panose="00000800000000000000" pitchFamily="2"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6578599" y="3429000"/>
            <a:ext cx="5072293" cy="2439988"/>
          </a:xfrm>
        </p:spPr>
        <p:txBody>
          <a:bodyPr lIns="0" rIns="0">
            <a:normAutofit/>
          </a:bodyPr>
          <a:lstStyle>
            <a:lvl1pPr marL="0" indent="0">
              <a:lnSpc>
                <a:spcPct val="100000"/>
              </a:lnSpc>
              <a:buNone/>
              <a:defRPr sz="2800" baseline="0">
                <a:solidFill>
                  <a:schemeClr val="accent1"/>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5">
            <a:extLst>
              <a:ext uri="{FF2B5EF4-FFF2-40B4-BE49-F238E27FC236}">
                <a16:creationId xmlns:a16="http://schemas.microsoft.com/office/drawing/2014/main" id="{C1E50D9A-8337-F044-9800-4F714BDE6158}"/>
              </a:ext>
            </a:extLst>
          </p:cNvPr>
          <p:cNvSpPr>
            <a:spLocks noGrp="1"/>
          </p:cNvSpPr>
          <p:nvPr>
            <p:ph type="body" sz="quarter" idx="10"/>
          </p:nvPr>
        </p:nvSpPr>
        <p:spPr>
          <a:xfrm>
            <a:off x="355600" y="457200"/>
            <a:ext cx="5073649" cy="5411788"/>
          </a:xfrm>
        </p:spPr>
        <p:txBody>
          <a:bodyPr lIns="0" rIns="0"/>
          <a:lstStyle>
            <a:lvl1pPr>
              <a:lnSpc>
                <a:spcPct val="120000"/>
              </a:lnSpc>
              <a:defRPr>
                <a:latin typeface="HK Grotesk Pro" panose="00000800000000000000" pitchFamily="2" charset="0"/>
              </a:defRPr>
            </a:lvl1pPr>
            <a:lvl2pPr>
              <a:lnSpc>
                <a:spcPct val="120000"/>
              </a:lnSpc>
              <a:defRPr>
                <a:latin typeface="HK Grotesk Pro" panose="00000800000000000000" pitchFamily="2" charset="0"/>
              </a:defRPr>
            </a:lvl2pPr>
            <a:lvl3pPr>
              <a:lnSpc>
                <a:spcPct val="120000"/>
              </a:lnSpc>
              <a:defRPr>
                <a:latin typeface="HK Grotesk Pro" panose="00000800000000000000" pitchFamily="2" charset="0"/>
              </a:defRPr>
            </a:lvl3pPr>
            <a:lvl4pPr>
              <a:lnSpc>
                <a:spcPct val="120000"/>
              </a:lnSpc>
              <a:defRPr>
                <a:latin typeface="HK Grotesk Pro" panose="00000800000000000000" pitchFamily="2" charset="0"/>
              </a:defRPr>
            </a:lvl4pPr>
            <a:lvl5pPr>
              <a:lnSpc>
                <a:spcPct val="120000"/>
              </a:lnSpc>
              <a:defRPr>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9451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 Content with right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6096000" y="-1"/>
            <a:ext cx="6096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520"/>
              </a:lnSpc>
            </a:pP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540000" y="457200"/>
            <a:ext cx="4971800" cy="2857500"/>
          </a:xfrm>
        </p:spPr>
        <p:txBody>
          <a:bodyPr lIns="0" rIns="0" anchor="b">
            <a:normAutofit/>
          </a:bodyPr>
          <a:lstStyle>
            <a:lvl1pPr>
              <a:lnSpc>
                <a:spcPct val="90000"/>
              </a:lnSpc>
              <a:defRPr sz="3600" baseline="0">
                <a:latin typeface="HK Grotesk Pro" panose="00000800000000000000" pitchFamily="2"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539751" y="3429000"/>
            <a:ext cx="4972049" cy="2857500"/>
          </a:xfrm>
        </p:spPr>
        <p:txBody>
          <a:bodyPr lIns="0" rIns="0">
            <a:normAutofit/>
          </a:bodyPr>
          <a:lstStyle>
            <a:lvl1pPr marL="0" indent="0">
              <a:lnSpc>
                <a:spcPct val="100000"/>
              </a:lnSpc>
              <a:buNone/>
              <a:defRPr sz="2800" baseline="0">
                <a:solidFill>
                  <a:schemeClr val="accent1"/>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Picture Placeholder 2">
            <a:extLst>
              <a:ext uri="{FF2B5EF4-FFF2-40B4-BE49-F238E27FC236}">
                <a16:creationId xmlns:a16="http://schemas.microsoft.com/office/drawing/2014/main" id="{F724DC13-A533-024B-A817-DB7A08E7C5BC}"/>
              </a:ext>
            </a:extLst>
          </p:cNvPr>
          <p:cNvSpPr>
            <a:spLocks noGrp="1"/>
          </p:cNvSpPr>
          <p:nvPr>
            <p:ph type="pic" idx="1"/>
          </p:nvPr>
        </p:nvSpPr>
        <p:spPr>
          <a:xfrm>
            <a:off x="6095999" y="0"/>
            <a:ext cx="6096001" cy="6858000"/>
          </a:xfrm>
        </p:spPr>
        <p:txBody>
          <a:bodyPr anchor="ctr"/>
          <a:lstStyle>
            <a:lvl1pPr marL="0" indent="0" algn="ctr">
              <a:buNone/>
              <a:defRPr sz="3200">
                <a:latin typeface="HK Grotesk Pro" panose="000008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r>
              <a:rPr lang="en-US" dirty="0"/>
              <a:t>Click icon to add image</a:t>
            </a:r>
          </a:p>
        </p:txBody>
      </p:sp>
    </p:spTree>
    <p:extLst>
      <p:ext uri="{BB962C8B-B14F-4D97-AF65-F5344CB8AC3E}">
        <p14:creationId xmlns:p14="http://schemas.microsoft.com/office/powerpoint/2010/main" val="265052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 Content with left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127000" y="-1"/>
            <a:ext cx="6096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6578600" y="457200"/>
            <a:ext cx="5072294" cy="2857500"/>
          </a:xfrm>
        </p:spPr>
        <p:txBody>
          <a:bodyPr lIns="0" rIns="0" anchor="b">
            <a:normAutofit/>
          </a:bodyPr>
          <a:lstStyle>
            <a:lvl1pPr>
              <a:lnSpc>
                <a:spcPct val="100000"/>
              </a:lnSpc>
              <a:defRPr sz="3600" baseline="0">
                <a:latin typeface="HK Grotesk Pro" panose="00000800000000000000" pitchFamily="2"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6578599" y="3429000"/>
            <a:ext cx="5072293" cy="2439988"/>
          </a:xfrm>
        </p:spPr>
        <p:txBody>
          <a:bodyPr lIns="0" rIns="0">
            <a:normAutofit/>
          </a:bodyPr>
          <a:lstStyle>
            <a:lvl1pPr marL="0" indent="0">
              <a:lnSpc>
                <a:spcPct val="100000"/>
              </a:lnSpc>
              <a:buNone/>
              <a:defRPr sz="2800" baseline="0">
                <a:solidFill>
                  <a:schemeClr val="accent1"/>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Picture Placeholder 2">
            <a:extLst>
              <a:ext uri="{FF2B5EF4-FFF2-40B4-BE49-F238E27FC236}">
                <a16:creationId xmlns:a16="http://schemas.microsoft.com/office/drawing/2014/main" id="{C50FD588-EC41-CB4C-A530-75CAF00BA129}"/>
              </a:ext>
            </a:extLst>
          </p:cNvPr>
          <p:cNvSpPr>
            <a:spLocks noGrp="1"/>
          </p:cNvSpPr>
          <p:nvPr>
            <p:ph type="pic" idx="1"/>
          </p:nvPr>
        </p:nvSpPr>
        <p:spPr>
          <a:xfrm>
            <a:off x="-127000" y="0"/>
            <a:ext cx="6096001" cy="6858000"/>
          </a:xfrm>
        </p:spPr>
        <p:txBody>
          <a:bodyPr anchor="ctr"/>
          <a:lstStyle>
            <a:lvl1pPr marL="0" indent="0" algn="ctr">
              <a:buNone/>
              <a:defRPr sz="3200">
                <a:latin typeface="HK Grotesk Pro" panose="000008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r>
              <a:rPr lang="en-US" dirty="0"/>
              <a:t>Click icon to add image</a:t>
            </a:r>
          </a:p>
        </p:txBody>
      </p:sp>
    </p:spTree>
    <p:extLst>
      <p:ext uri="{BB962C8B-B14F-4D97-AF65-F5344CB8AC3E}">
        <p14:creationId xmlns:p14="http://schemas.microsoft.com/office/powerpoint/2010/main" val="2091179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1_2/3 Picture with Left Caption">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4632000" y="-1"/>
            <a:ext cx="7560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539751" y="457200"/>
            <a:ext cx="3562349" cy="2857500"/>
          </a:xfrm>
        </p:spPr>
        <p:txBody>
          <a:bodyPr lIns="0" rIns="0" anchor="b">
            <a:normAutofit/>
          </a:bodyPr>
          <a:lstStyle>
            <a:lvl1pPr>
              <a:defRPr sz="3600" baseline="0">
                <a:solidFill>
                  <a:schemeClr val="bg1"/>
                </a:solidFill>
                <a:latin typeface="HK Grotesk Pro" panose="00000800000000000000" pitchFamily="2"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4B5E9DD7-509C-CF46-93FD-922EC3A17CA6}"/>
              </a:ext>
            </a:extLst>
          </p:cNvPr>
          <p:cNvSpPr>
            <a:spLocks noGrp="1"/>
          </p:cNvSpPr>
          <p:nvPr>
            <p:ph type="pic" idx="1"/>
          </p:nvPr>
        </p:nvSpPr>
        <p:spPr>
          <a:xfrm>
            <a:off x="5156199" y="457200"/>
            <a:ext cx="6496049" cy="5829299"/>
          </a:xfrm>
        </p:spPr>
        <p:txBody>
          <a:bodyPr anchor="ctr"/>
          <a:lstStyle>
            <a:lvl1pPr marL="0" indent="0" algn="ctr">
              <a:buNone/>
              <a:defRPr sz="3200">
                <a:latin typeface="HK Grotesk Pro" panose="000008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endParaRPr lang="en-US" dirty="0"/>
          </a:p>
          <a:p>
            <a:r>
              <a:rPr lang="en-US" dirty="0"/>
              <a:t>Click icon to add image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539751" y="3429000"/>
            <a:ext cx="3562349" cy="2857500"/>
          </a:xfrm>
        </p:spPr>
        <p:txBody>
          <a:bodyPr lIns="0" rIns="0">
            <a:normAutofit/>
          </a:bodyPr>
          <a:lstStyle>
            <a:lvl1pPr marL="0" indent="0">
              <a:lnSpc>
                <a:spcPct val="100000"/>
              </a:lnSpc>
              <a:buNone/>
              <a:defRPr sz="2800" baseline="0">
                <a:solidFill>
                  <a:schemeClr val="accent6"/>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483559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2/3Picture with Right Caption (Dark)">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0" y="-1"/>
            <a:ext cx="7560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8089899" y="457200"/>
            <a:ext cx="3562349" cy="2857500"/>
          </a:xfrm>
        </p:spPr>
        <p:txBody>
          <a:bodyPr lIns="0" rIns="0" anchor="b">
            <a:normAutofit/>
          </a:bodyPr>
          <a:lstStyle>
            <a:lvl1pPr>
              <a:defRPr sz="3600" baseline="0">
                <a:solidFill>
                  <a:schemeClr val="bg1"/>
                </a:solidFill>
                <a:latin typeface="HK Grotesk Pro" panose="00000800000000000000" pitchFamily="2"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4B5E9DD7-509C-CF46-93FD-922EC3A17CA6}"/>
              </a:ext>
            </a:extLst>
          </p:cNvPr>
          <p:cNvSpPr>
            <a:spLocks noGrp="1"/>
          </p:cNvSpPr>
          <p:nvPr>
            <p:ph type="pic" idx="1"/>
          </p:nvPr>
        </p:nvSpPr>
        <p:spPr>
          <a:xfrm>
            <a:off x="524199" y="457200"/>
            <a:ext cx="6496049" cy="5829299"/>
          </a:xfrm>
        </p:spPr>
        <p:txBody>
          <a:bodyPr anchor="ctr"/>
          <a:lstStyle>
            <a:lvl1pPr marL="0" indent="0" algn="ctr">
              <a:buNone/>
              <a:defRPr sz="3200">
                <a:latin typeface="HK Grotesk Pro" panose="000008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r>
              <a:rPr lang="en-US" dirty="0"/>
              <a:t>Click icon to add image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8089899" y="3429000"/>
            <a:ext cx="3562349" cy="2857500"/>
          </a:xfrm>
        </p:spPr>
        <p:txBody>
          <a:bodyPr lIns="0" rIns="0">
            <a:normAutofit/>
          </a:bodyPr>
          <a:lstStyle>
            <a:lvl1pPr marL="0" indent="0">
              <a:lnSpc>
                <a:spcPct val="100000"/>
              </a:lnSpc>
              <a:buNone/>
              <a:defRPr sz="2800" baseline="0">
                <a:solidFill>
                  <a:schemeClr val="accent6"/>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93636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Slide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4BDB-5E37-D349-AB74-D170B9E7A66E}"/>
              </a:ext>
            </a:extLst>
          </p:cNvPr>
          <p:cNvSpPr>
            <a:spLocks noGrp="1"/>
          </p:cNvSpPr>
          <p:nvPr>
            <p:ph type="ctrTitle"/>
          </p:nvPr>
        </p:nvSpPr>
        <p:spPr>
          <a:xfrm>
            <a:off x="805543" y="1187677"/>
            <a:ext cx="7560000" cy="2807380"/>
          </a:xfrm>
        </p:spPr>
        <p:txBody>
          <a:bodyPr lIns="0" rIns="0" anchor="b"/>
          <a:lstStyle>
            <a:lvl1pPr algn="l">
              <a:defRPr sz="6000" spc="-80" baseline="0">
                <a:solidFill>
                  <a:schemeClr val="tx1"/>
                </a:solidFill>
                <a:latin typeface="HK Grotesk Pro" panose="00000800000000000000"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45AA3D86-63D8-8243-A651-9B2EF8EF1E0F}"/>
              </a:ext>
            </a:extLst>
          </p:cNvPr>
          <p:cNvSpPr>
            <a:spLocks noGrp="1"/>
          </p:cNvSpPr>
          <p:nvPr>
            <p:ph type="subTitle" idx="1"/>
          </p:nvPr>
        </p:nvSpPr>
        <p:spPr>
          <a:xfrm>
            <a:off x="805543" y="4342266"/>
            <a:ext cx="7560000" cy="1655762"/>
          </a:xfrm>
        </p:spPr>
        <p:txBody>
          <a:bodyPr lIns="0" rIns="0"/>
          <a:lstStyle>
            <a:lvl1pPr marL="0" indent="0" algn="l">
              <a:buNone/>
              <a:defRPr sz="2400" spc="-20" baseline="0">
                <a:latin typeface="HK Grotesk Pro"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762777FE-218A-F74F-9770-862AA1D68FFE}"/>
              </a:ext>
            </a:extLst>
          </p:cNvPr>
          <p:cNvPicPr>
            <a:picLocks noChangeAspect="1"/>
          </p:cNvPicPr>
          <p:nvPr userDrawn="1"/>
        </p:nvPicPr>
        <p:blipFill>
          <a:blip r:embed="rId2"/>
          <a:stretch>
            <a:fillRect/>
          </a:stretch>
        </p:blipFill>
        <p:spPr>
          <a:xfrm>
            <a:off x="9494134" y="5017747"/>
            <a:ext cx="2160000" cy="1145677"/>
          </a:xfrm>
          <a:prstGeom prst="rect">
            <a:avLst/>
          </a:prstGeom>
        </p:spPr>
      </p:pic>
      <p:pic>
        <p:nvPicPr>
          <p:cNvPr id="4" name="Picture 3">
            <a:extLst>
              <a:ext uri="{FF2B5EF4-FFF2-40B4-BE49-F238E27FC236}">
                <a16:creationId xmlns:a16="http://schemas.microsoft.com/office/drawing/2014/main" id="{BDCC622F-2CDE-0F4E-B22F-17BF502F72F8}"/>
              </a:ext>
            </a:extLst>
          </p:cNvPr>
          <p:cNvPicPr>
            <a:picLocks noChangeAspect="1"/>
          </p:cNvPicPr>
          <p:nvPr userDrawn="1"/>
        </p:nvPicPr>
        <p:blipFill>
          <a:blip r:embed="rId3"/>
          <a:stretch>
            <a:fillRect/>
          </a:stretch>
        </p:blipFill>
        <p:spPr>
          <a:xfrm>
            <a:off x="805543" y="4105161"/>
            <a:ext cx="1397000" cy="63500"/>
          </a:xfrm>
          <a:prstGeom prst="rect">
            <a:avLst/>
          </a:prstGeom>
        </p:spPr>
      </p:pic>
      <p:sp>
        <p:nvSpPr>
          <p:cNvPr id="9" name="Text Placeholder 3">
            <a:extLst>
              <a:ext uri="{FF2B5EF4-FFF2-40B4-BE49-F238E27FC236}">
                <a16:creationId xmlns:a16="http://schemas.microsoft.com/office/drawing/2014/main" id="{C21969EA-67EC-6748-8174-11EDEB50D2DA}"/>
              </a:ext>
            </a:extLst>
          </p:cNvPr>
          <p:cNvSpPr>
            <a:spLocks noGrp="1"/>
          </p:cNvSpPr>
          <p:nvPr>
            <p:ph type="body" sz="half" idx="2"/>
          </p:nvPr>
        </p:nvSpPr>
        <p:spPr>
          <a:xfrm>
            <a:off x="9449304" y="1187678"/>
            <a:ext cx="2160000" cy="2634310"/>
          </a:xfrm>
        </p:spPr>
        <p:txBody>
          <a:bodyPr lIns="0" tIns="0" rIns="0" bIns="0" anchor="b"/>
          <a:lstStyle>
            <a:lvl1pPr marL="0" indent="0">
              <a:buNone/>
              <a:defRPr sz="1600">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15622655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 Image left with 2/3 Content (Dark)">
    <p:bg>
      <p:bgPr>
        <a:solidFill>
          <a:schemeClr val="accent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4632000" y="-1"/>
            <a:ext cx="7560000" cy="685800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6" name="Text Placeholder 5">
            <a:extLst>
              <a:ext uri="{FF2B5EF4-FFF2-40B4-BE49-F238E27FC236}">
                <a16:creationId xmlns:a16="http://schemas.microsoft.com/office/drawing/2014/main" id="{CF4903C1-C1B4-CA4E-B408-C549BA4100A2}"/>
              </a:ext>
            </a:extLst>
          </p:cNvPr>
          <p:cNvSpPr>
            <a:spLocks noGrp="1"/>
          </p:cNvSpPr>
          <p:nvPr>
            <p:ph type="body" sz="quarter" idx="10"/>
          </p:nvPr>
        </p:nvSpPr>
        <p:spPr>
          <a:xfrm>
            <a:off x="5156200" y="1759132"/>
            <a:ext cx="6496050" cy="4527368"/>
          </a:xfrm>
        </p:spPr>
        <p:txBody>
          <a:bodyPr lIns="0" rIns="0"/>
          <a:lstStyle>
            <a:lvl1pPr>
              <a:defRPr>
                <a:solidFill>
                  <a:schemeClr val="bg1"/>
                </a:solidFill>
                <a:latin typeface="HK Grotesk Pro" panose="00000800000000000000" pitchFamily="2" charset="0"/>
              </a:defRPr>
            </a:lvl1pPr>
            <a:lvl2pPr>
              <a:defRPr>
                <a:solidFill>
                  <a:schemeClr val="bg1"/>
                </a:solidFill>
                <a:latin typeface="HK Grotesk Pro" panose="00000800000000000000" pitchFamily="2" charset="0"/>
              </a:defRPr>
            </a:lvl2pPr>
            <a:lvl3pPr>
              <a:defRPr>
                <a:solidFill>
                  <a:schemeClr val="bg1"/>
                </a:solidFill>
                <a:latin typeface="HK Grotesk Pro" panose="00000800000000000000" pitchFamily="2" charset="0"/>
              </a:defRPr>
            </a:lvl3pPr>
            <a:lvl4pPr>
              <a:defRPr>
                <a:solidFill>
                  <a:schemeClr val="bg1"/>
                </a:solidFill>
                <a:latin typeface="HK Grotesk Pro" panose="00000800000000000000" pitchFamily="2" charset="0"/>
              </a:defRPr>
            </a:lvl4pPr>
            <a:lvl5pPr>
              <a:defRPr>
                <a:solidFill>
                  <a:schemeClr val="bg1"/>
                </a:solidFill>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2">
            <a:extLst>
              <a:ext uri="{FF2B5EF4-FFF2-40B4-BE49-F238E27FC236}">
                <a16:creationId xmlns:a16="http://schemas.microsoft.com/office/drawing/2014/main" id="{DF145DD1-F1B2-6041-B478-09C0A9145A28}"/>
              </a:ext>
            </a:extLst>
          </p:cNvPr>
          <p:cNvSpPr>
            <a:spLocks noGrp="1"/>
          </p:cNvSpPr>
          <p:nvPr>
            <p:ph type="pic" idx="1"/>
          </p:nvPr>
        </p:nvSpPr>
        <p:spPr>
          <a:xfrm>
            <a:off x="1" y="0"/>
            <a:ext cx="4631999" cy="6858000"/>
          </a:xfrm>
        </p:spPr>
        <p:txBody>
          <a:bodyPr anchor="ctr"/>
          <a:lstStyle>
            <a:lvl1pPr marL="0" indent="0" algn="ctr">
              <a:buNone/>
              <a:defRPr sz="3200">
                <a:solidFill>
                  <a:schemeClr val="bg1"/>
                </a:solidFill>
                <a:latin typeface="HK Grotesk Pro" panose="000008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endParaRPr lang="en-US" dirty="0"/>
          </a:p>
          <a:p>
            <a:r>
              <a:rPr lang="en-US" dirty="0"/>
              <a:t>Click icon </a:t>
            </a:r>
            <a:br>
              <a:rPr lang="en-US" dirty="0"/>
            </a:br>
            <a:r>
              <a:rPr lang="en-US" dirty="0"/>
              <a:t>to add image</a:t>
            </a:r>
          </a:p>
        </p:txBody>
      </p:sp>
      <p:sp>
        <p:nvSpPr>
          <p:cNvPr id="9" name="Title 1">
            <a:extLst>
              <a:ext uri="{FF2B5EF4-FFF2-40B4-BE49-F238E27FC236}">
                <a16:creationId xmlns:a16="http://schemas.microsoft.com/office/drawing/2014/main" id="{3BA24F9F-D352-774F-AD35-94D4807ED9D4}"/>
              </a:ext>
            </a:extLst>
          </p:cNvPr>
          <p:cNvSpPr>
            <a:spLocks noGrp="1"/>
          </p:cNvSpPr>
          <p:nvPr>
            <p:ph type="title"/>
          </p:nvPr>
        </p:nvSpPr>
        <p:spPr>
          <a:xfrm>
            <a:off x="5156200" y="304800"/>
            <a:ext cx="6496050" cy="1297578"/>
          </a:xfrm>
        </p:spPr>
        <p:txBody>
          <a:bodyPr lIns="0" rIns="0" anchor="b">
            <a:normAutofit/>
          </a:bodyPr>
          <a:lstStyle>
            <a:lvl1pPr>
              <a:defRPr sz="3600" baseline="0">
                <a:solidFill>
                  <a:schemeClr val="bg1"/>
                </a:solidFill>
                <a:latin typeface="HK Grotesk Pro" panose="00000800000000000000" pitchFamily="2" charset="0"/>
              </a:defRPr>
            </a:lvl1pPr>
          </a:lstStyle>
          <a:p>
            <a:r>
              <a:rPr lang="en-US" dirty="0"/>
              <a:t>Click to edit Master title style</a:t>
            </a:r>
          </a:p>
        </p:txBody>
      </p:sp>
    </p:spTree>
    <p:extLst>
      <p:ext uri="{BB962C8B-B14F-4D97-AF65-F5344CB8AC3E}">
        <p14:creationId xmlns:p14="http://schemas.microsoft.com/office/powerpoint/2010/main" val="3221678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 Image right with 2/3 Content (Dark)">
    <p:bg>
      <p:bgPr>
        <a:solidFill>
          <a:schemeClr val="accent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0" y="-1"/>
            <a:ext cx="7560000" cy="685800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7" name="Picture Placeholder 2">
            <a:extLst>
              <a:ext uri="{FF2B5EF4-FFF2-40B4-BE49-F238E27FC236}">
                <a16:creationId xmlns:a16="http://schemas.microsoft.com/office/drawing/2014/main" id="{417E12E6-623C-4241-8937-7D6E298D0A3F}"/>
              </a:ext>
            </a:extLst>
          </p:cNvPr>
          <p:cNvSpPr>
            <a:spLocks noGrp="1"/>
          </p:cNvSpPr>
          <p:nvPr>
            <p:ph type="pic" idx="1"/>
          </p:nvPr>
        </p:nvSpPr>
        <p:spPr>
          <a:xfrm>
            <a:off x="7560001" y="0"/>
            <a:ext cx="4631999" cy="6858000"/>
          </a:xfrm>
        </p:spPr>
        <p:txBody>
          <a:bodyPr anchor="ctr"/>
          <a:lstStyle>
            <a:lvl1pPr marL="0" indent="0" algn="ctr">
              <a:buNone/>
              <a:defRPr sz="3200">
                <a:solidFill>
                  <a:schemeClr val="bg1"/>
                </a:solidFill>
                <a:latin typeface="HK Grotesk Pro" panose="000008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endParaRPr lang="en-US" dirty="0"/>
          </a:p>
          <a:p>
            <a:r>
              <a:rPr lang="en-US" dirty="0"/>
              <a:t>Click icon </a:t>
            </a:r>
            <a:br>
              <a:rPr lang="en-US" dirty="0"/>
            </a:br>
            <a:r>
              <a:rPr lang="en-US" dirty="0"/>
              <a:t>to add image</a:t>
            </a:r>
          </a:p>
        </p:txBody>
      </p:sp>
      <p:sp>
        <p:nvSpPr>
          <p:cNvPr id="9" name="Text Placeholder 5">
            <a:extLst>
              <a:ext uri="{FF2B5EF4-FFF2-40B4-BE49-F238E27FC236}">
                <a16:creationId xmlns:a16="http://schemas.microsoft.com/office/drawing/2014/main" id="{125ABD16-E9F5-A24C-9AC9-6D774C893CFC}"/>
              </a:ext>
            </a:extLst>
          </p:cNvPr>
          <p:cNvSpPr>
            <a:spLocks noGrp="1"/>
          </p:cNvSpPr>
          <p:nvPr>
            <p:ph type="body" sz="quarter" idx="10"/>
          </p:nvPr>
        </p:nvSpPr>
        <p:spPr>
          <a:xfrm>
            <a:off x="523240" y="1759132"/>
            <a:ext cx="6496050" cy="4527368"/>
          </a:xfrm>
        </p:spPr>
        <p:txBody>
          <a:bodyPr lIns="0" rIns="0"/>
          <a:lstStyle>
            <a:lvl1pPr>
              <a:defRPr>
                <a:solidFill>
                  <a:schemeClr val="bg1"/>
                </a:solidFill>
                <a:latin typeface="HK Grotesk Pro" panose="00000800000000000000" pitchFamily="2" charset="0"/>
              </a:defRPr>
            </a:lvl1pPr>
            <a:lvl2pPr>
              <a:defRPr>
                <a:solidFill>
                  <a:schemeClr val="bg1"/>
                </a:solidFill>
                <a:latin typeface="HK Grotesk Pro" panose="00000800000000000000" pitchFamily="2" charset="0"/>
              </a:defRPr>
            </a:lvl2pPr>
            <a:lvl3pPr>
              <a:defRPr>
                <a:solidFill>
                  <a:schemeClr val="bg1"/>
                </a:solidFill>
                <a:latin typeface="HK Grotesk Pro" panose="00000800000000000000" pitchFamily="2" charset="0"/>
              </a:defRPr>
            </a:lvl3pPr>
            <a:lvl4pPr>
              <a:defRPr>
                <a:solidFill>
                  <a:schemeClr val="bg1"/>
                </a:solidFill>
                <a:latin typeface="HK Grotesk Pro" panose="00000800000000000000" pitchFamily="2" charset="0"/>
              </a:defRPr>
            </a:lvl4pPr>
            <a:lvl5pPr>
              <a:defRPr>
                <a:solidFill>
                  <a:schemeClr val="bg1"/>
                </a:solidFill>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16F34FA0-24F0-C747-B894-C24A68B9C6E5}"/>
              </a:ext>
            </a:extLst>
          </p:cNvPr>
          <p:cNvSpPr>
            <a:spLocks noGrp="1"/>
          </p:cNvSpPr>
          <p:nvPr>
            <p:ph type="title"/>
          </p:nvPr>
        </p:nvSpPr>
        <p:spPr>
          <a:xfrm>
            <a:off x="523240" y="304800"/>
            <a:ext cx="6496050" cy="1297578"/>
          </a:xfrm>
        </p:spPr>
        <p:txBody>
          <a:bodyPr lIns="0" rIns="0" anchor="b">
            <a:normAutofit/>
          </a:bodyPr>
          <a:lstStyle>
            <a:lvl1pPr>
              <a:defRPr sz="3600" baseline="0">
                <a:solidFill>
                  <a:schemeClr val="bg1"/>
                </a:solidFill>
                <a:latin typeface="HK Grotesk Pro" panose="00000800000000000000" pitchFamily="2" charset="0"/>
              </a:defRPr>
            </a:lvl1pPr>
          </a:lstStyle>
          <a:p>
            <a:r>
              <a:rPr lang="en-US" dirty="0"/>
              <a:t>Click to edit Master title style</a:t>
            </a:r>
          </a:p>
        </p:txBody>
      </p:sp>
    </p:spTree>
    <p:extLst>
      <p:ext uri="{BB962C8B-B14F-4D97-AF65-F5344CB8AC3E}">
        <p14:creationId xmlns:p14="http://schemas.microsoft.com/office/powerpoint/2010/main" val="260825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3 Content with 1/3 Left Caption (Dark)">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4632000" y="-1"/>
            <a:ext cx="7560000" cy="68580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539751" y="457200"/>
            <a:ext cx="3562349" cy="2857500"/>
          </a:xfrm>
        </p:spPr>
        <p:txBody>
          <a:bodyPr lIns="0" rIns="0" anchor="b">
            <a:normAutofit/>
          </a:bodyPr>
          <a:lstStyle>
            <a:lvl1pPr>
              <a:defRPr sz="3600" baseline="0">
                <a:solidFill>
                  <a:schemeClr val="bg1"/>
                </a:solidFill>
                <a:latin typeface="HK Grotesk Pro" panose="00000800000000000000" pitchFamily="2"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539751" y="3429000"/>
            <a:ext cx="3562349" cy="2857500"/>
          </a:xfrm>
        </p:spPr>
        <p:txBody>
          <a:bodyPr lIns="0" rIns="0">
            <a:normAutofit/>
          </a:bodyPr>
          <a:lstStyle>
            <a:lvl1pPr marL="0" indent="0">
              <a:buNone/>
              <a:defRPr sz="2800" baseline="0">
                <a:solidFill>
                  <a:schemeClr val="accent6"/>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5">
            <a:extLst>
              <a:ext uri="{FF2B5EF4-FFF2-40B4-BE49-F238E27FC236}">
                <a16:creationId xmlns:a16="http://schemas.microsoft.com/office/drawing/2014/main" id="{CF4903C1-C1B4-CA4E-B408-C549BA4100A2}"/>
              </a:ext>
            </a:extLst>
          </p:cNvPr>
          <p:cNvSpPr>
            <a:spLocks noGrp="1"/>
          </p:cNvSpPr>
          <p:nvPr>
            <p:ph type="body" sz="quarter" idx="10"/>
          </p:nvPr>
        </p:nvSpPr>
        <p:spPr>
          <a:xfrm>
            <a:off x="5156200" y="457200"/>
            <a:ext cx="6496050" cy="5829300"/>
          </a:xfrm>
        </p:spPr>
        <p:txBody>
          <a:bodyPr/>
          <a:lstStyle>
            <a:lvl1pPr>
              <a:defRPr>
                <a:solidFill>
                  <a:schemeClr val="bg1"/>
                </a:solidFill>
                <a:latin typeface="HK Grotesk Pro" panose="00000800000000000000" pitchFamily="2" charset="0"/>
              </a:defRPr>
            </a:lvl1pPr>
            <a:lvl2pPr>
              <a:defRPr>
                <a:solidFill>
                  <a:schemeClr val="bg1"/>
                </a:solidFill>
                <a:latin typeface="HK Grotesk Pro" panose="00000800000000000000" pitchFamily="2" charset="0"/>
              </a:defRPr>
            </a:lvl2pPr>
            <a:lvl3pPr>
              <a:defRPr>
                <a:solidFill>
                  <a:schemeClr val="bg1"/>
                </a:solidFill>
                <a:latin typeface="HK Grotesk Pro" panose="00000800000000000000" pitchFamily="2" charset="0"/>
              </a:defRPr>
            </a:lvl3pPr>
            <a:lvl4pPr>
              <a:defRPr>
                <a:solidFill>
                  <a:schemeClr val="bg1"/>
                </a:solidFill>
                <a:latin typeface="HK Grotesk Pro" panose="00000800000000000000" pitchFamily="2" charset="0"/>
              </a:defRPr>
            </a:lvl4pPr>
            <a:lvl5pPr>
              <a:defRPr>
                <a:solidFill>
                  <a:schemeClr val="bg1"/>
                </a:solidFill>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3830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3 Content with 1/3 Right Caption (Dark)">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0" y="-1"/>
            <a:ext cx="7560000" cy="68580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solidFill>
                <a:schemeClr val="accent4"/>
              </a:solidFill>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8089901" y="457200"/>
            <a:ext cx="3562349" cy="2857500"/>
          </a:xfrm>
        </p:spPr>
        <p:txBody>
          <a:bodyPr lIns="0" rIns="0" anchor="b">
            <a:normAutofit/>
          </a:bodyPr>
          <a:lstStyle>
            <a:lvl1pPr>
              <a:defRPr sz="3600" baseline="0">
                <a:solidFill>
                  <a:schemeClr val="bg1"/>
                </a:solidFill>
                <a:latin typeface="HK Grotesk Pro" panose="00000800000000000000" pitchFamily="2"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8089901" y="3429000"/>
            <a:ext cx="3562349" cy="2857500"/>
          </a:xfrm>
        </p:spPr>
        <p:txBody>
          <a:bodyPr lIns="0" rIns="0">
            <a:normAutofit/>
          </a:bodyPr>
          <a:lstStyle>
            <a:lvl1pPr marL="0" indent="0">
              <a:buNone/>
              <a:defRPr sz="2800" baseline="0">
                <a:solidFill>
                  <a:schemeClr val="accent6"/>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5">
            <a:extLst>
              <a:ext uri="{FF2B5EF4-FFF2-40B4-BE49-F238E27FC236}">
                <a16:creationId xmlns:a16="http://schemas.microsoft.com/office/drawing/2014/main" id="{CF4903C1-C1B4-CA4E-B408-C549BA4100A2}"/>
              </a:ext>
            </a:extLst>
          </p:cNvPr>
          <p:cNvSpPr>
            <a:spLocks noGrp="1"/>
          </p:cNvSpPr>
          <p:nvPr>
            <p:ph type="body" sz="quarter" idx="10"/>
          </p:nvPr>
        </p:nvSpPr>
        <p:spPr>
          <a:xfrm>
            <a:off x="524200" y="457200"/>
            <a:ext cx="6496050" cy="5829300"/>
          </a:xfrm>
        </p:spPr>
        <p:txBody>
          <a:bodyPr/>
          <a:lstStyle>
            <a:lvl1pPr>
              <a:defRPr>
                <a:solidFill>
                  <a:schemeClr val="bg1"/>
                </a:solidFill>
                <a:latin typeface="HK Grotesk Pro" panose="00000800000000000000" pitchFamily="2" charset="0"/>
              </a:defRPr>
            </a:lvl1pPr>
            <a:lvl2pPr>
              <a:defRPr>
                <a:solidFill>
                  <a:schemeClr val="bg1"/>
                </a:solidFill>
                <a:latin typeface="HK Grotesk Pro" panose="00000800000000000000" pitchFamily="2" charset="0"/>
              </a:defRPr>
            </a:lvl2pPr>
            <a:lvl3pPr>
              <a:defRPr>
                <a:solidFill>
                  <a:schemeClr val="bg1"/>
                </a:solidFill>
                <a:latin typeface="HK Grotesk Pro" panose="00000800000000000000" pitchFamily="2" charset="0"/>
              </a:defRPr>
            </a:lvl3pPr>
            <a:lvl4pPr>
              <a:defRPr>
                <a:solidFill>
                  <a:schemeClr val="bg1"/>
                </a:solidFill>
                <a:latin typeface="HK Grotesk Pro" panose="00000800000000000000" pitchFamily="2" charset="0"/>
              </a:defRPr>
            </a:lvl4pPr>
            <a:lvl5pPr>
              <a:defRPr>
                <a:solidFill>
                  <a:schemeClr val="bg1"/>
                </a:solidFill>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7504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 Content with Left Caption (Dark)">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6096000" y="-1"/>
            <a:ext cx="6096000" cy="68580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540000" y="457200"/>
            <a:ext cx="4851400" cy="2857500"/>
          </a:xfrm>
        </p:spPr>
        <p:txBody>
          <a:bodyPr lIns="0" rIns="0" anchor="b">
            <a:normAutofit/>
          </a:bodyPr>
          <a:lstStyle>
            <a:lvl1pPr>
              <a:defRPr sz="3600" baseline="0">
                <a:solidFill>
                  <a:schemeClr val="bg1"/>
                </a:solidFill>
                <a:latin typeface="HK Grotesk Pro" panose="00000800000000000000" pitchFamily="2"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540000" y="3429000"/>
            <a:ext cx="4851400" cy="2439988"/>
          </a:xfrm>
        </p:spPr>
        <p:txBody>
          <a:bodyPr lIns="0" rIns="0">
            <a:normAutofit/>
          </a:bodyPr>
          <a:lstStyle>
            <a:lvl1pPr marL="0" indent="0">
              <a:buNone/>
              <a:defRPr sz="2800" baseline="0">
                <a:solidFill>
                  <a:schemeClr val="accent6"/>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5">
            <a:extLst>
              <a:ext uri="{FF2B5EF4-FFF2-40B4-BE49-F238E27FC236}">
                <a16:creationId xmlns:a16="http://schemas.microsoft.com/office/drawing/2014/main" id="{C1E50D9A-8337-F044-9800-4F714BDE6158}"/>
              </a:ext>
            </a:extLst>
          </p:cNvPr>
          <p:cNvSpPr>
            <a:spLocks noGrp="1"/>
          </p:cNvSpPr>
          <p:nvPr>
            <p:ph type="body" sz="quarter" idx="10"/>
          </p:nvPr>
        </p:nvSpPr>
        <p:spPr>
          <a:xfrm>
            <a:off x="6578600" y="457200"/>
            <a:ext cx="5073649" cy="5411788"/>
          </a:xfrm>
        </p:spPr>
        <p:txBody>
          <a:bodyPr/>
          <a:lstStyle>
            <a:lvl1pPr>
              <a:defRPr>
                <a:solidFill>
                  <a:schemeClr val="bg1"/>
                </a:solidFill>
                <a:latin typeface="HK Grotesk Pro" panose="00000800000000000000" pitchFamily="2" charset="0"/>
              </a:defRPr>
            </a:lvl1pPr>
            <a:lvl2pPr>
              <a:defRPr>
                <a:solidFill>
                  <a:schemeClr val="bg1"/>
                </a:solidFill>
                <a:latin typeface="HK Grotesk Pro" panose="00000800000000000000" pitchFamily="2" charset="0"/>
              </a:defRPr>
            </a:lvl2pPr>
            <a:lvl3pPr>
              <a:defRPr>
                <a:solidFill>
                  <a:schemeClr val="bg1"/>
                </a:solidFill>
                <a:latin typeface="HK Grotesk Pro" panose="00000800000000000000" pitchFamily="2" charset="0"/>
              </a:defRPr>
            </a:lvl3pPr>
            <a:lvl4pPr>
              <a:defRPr>
                <a:solidFill>
                  <a:schemeClr val="bg1"/>
                </a:solidFill>
                <a:latin typeface="HK Grotesk Pro" panose="00000800000000000000" pitchFamily="2" charset="0"/>
              </a:defRPr>
            </a:lvl4pPr>
            <a:lvl5pPr>
              <a:defRPr>
                <a:solidFill>
                  <a:schemeClr val="bg1"/>
                </a:solidFill>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9169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Content with Right Caption (Dark)">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127000" y="0"/>
            <a:ext cx="6096000" cy="68580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latin typeface="HK Grotesk Pro" panose="00000800000000000000" pitchFamily="2" charset="0"/>
              </a:rPr>
              <a:t> </a:t>
            </a: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6578599" y="457200"/>
            <a:ext cx="5082569" cy="2857500"/>
          </a:xfrm>
        </p:spPr>
        <p:txBody>
          <a:bodyPr lIns="0" rIns="0" anchor="b">
            <a:normAutofit/>
          </a:bodyPr>
          <a:lstStyle>
            <a:lvl1pPr>
              <a:defRPr sz="3600" baseline="0">
                <a:solidFill>
                  <a:schemeClr val="bg1"/>
                </a:solidFill>
                <a:latin typeface="HK Grotesk Pro" panose="00000800000000000000" pitchFamily="2"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6578599" y="3429000"/>
            <a:ext cx="5082569" cy="2439988"/>
          </a:xfrm>
        </p:spPr>
        <p:txBody>
          <a:bodyPr lIns="0" rIns="0">
            <a:normAutofit/>
          </a:bodyPr>
          <a:lstStyle>
            <a:lvl1pPr marL="0" indent="0">
              <a:buNone/>
              <a:defRPr sz="2800" baseline="0">
                <a:solidFill>
                  <a:schemeClr val="accent6"/>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Text Placeholder 5">
            <a:extLst>
              <a:ext uri="{FF2B5EF4-FFF2-40B4-BE49-F238E27FC236}">
                <a16:creationId xmlns:a16="http://schemas.microsoft.com/office/drawing/2014/main" id="{C1E50D9A-8337-F044-9800-4F714BDE6158}"/>
              </a:ext>
            </a:extLst>
          </p:cNvPr>
          <p:cNvSpPr>
            <a:spLocks noGrp="1"/>
          </p:cNvSpPr>
          <p:nvPr>
            <p:ph type="body" sz="quarter" idx="10"/>
          </p:nvPr>
        </p:nvSpPr>
        <p:spPr>
          <a:xfrm>
            <a:off x="355600" y="457200"/>
            <a:ext cx="5073649" cy="5411788"/>
          </a:xfrm>
        </p:spPr>
        <p:txBody>
          <a:bodyPr lIns="0" rIns="0"/>
          <a:lstStyle>
            <a:lvl1pPr>
              <a:defRPr>
                <a:solidFill>
                  <a:schemeClr val="bg1"/>
                </a:solidFill>
                <a:latin typeface="HK Grotesk Pro" panose="00000800000000000000" pitchFamily="2" charset="0"/>
              </a:defRPr>
            </a:lvl1pPr>
            <a:lvl2pPr>
              <a:defRPr>
                <a:solidFill>
                  <a:schemeClr val="bg1"/>
                </a:solidFill>
                <a:latin typeface="HK Grotesk Pro" panose="00000800000000000000" pitchFamily="2" charset="0"/>
              </a:defRPr>
            </a:lvl2pPr>
            <a:lvl3pPr>
              <a:defRPr>
                <a:solidFill>
                  <a:schemeClr val="bg1"/>
                </a:solidFill>
                <a:latin typeface="HK Grotesk Pro" panose="00000800000000000000" pitchFamily="2" charset="0"/>
              </a:defRPr>
            </a:lvl3pPr>
            <a:lvl4pPr>
              <a:defRPr>
                <a:solidFill>
                  <a:schemeClr val="bg1"/>
                </a:solidFill>
                <a:latin typeface="HK Grotesk Pro" panose="00000800000000000000" pitchFamily="2" charset="0"/>
              </a:defRPr>
            </a:lvl4pPr>
            <a:lvl5pPr>
              <a:defRPr>
                <a:solidFill>
                  <a:schemeClr val="bg1"/>
                </a:solidFill>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330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Slid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9421A3-17E1-F24B-A693-A20FCEA4AE59}"/>
              </a:ext>
            </a:extLst>
          </p:cNvPr>
          <p:cNvSpPr>
            <a:spLocks noGrp="1"/>
          </p:cNvSpPr>
          <p:nvPr>
            <p:ph type="pic" sz="quarter" idx="13"/>
          </p:nvPr>
        </p:nvSpPr>
        <p:spPr>
          <a:xfrm>
            <a:off x="0" y="0"/>
            <a:ext cx="12192000" cy="6858000"/>
          </a:xfrm>
        </p:spPr>
        <p:txBody>
          <a:bodyPr anchor="ctr"/>
          <a:lstStyle>
            <a:lvl1pPr marL="0" indent="0" algn="ctr">
              <a:buFontTx/>
              <a:buNone/>
              <a:defRPr>
                <a:latin typeface="HK Grotesk Pro" panose="00000800000000000000" pitchFamily="2" charset="0"/>
              </a:defRPr>
            </a:lvl1pPr>
          </a:lstStyle>
          <a:p>
            <a:endParaRPr lang="en-US" dirty="0"/>
          </a:p>
          <a:p>
            <a:endParaRPr lang="en-US" dirty="0"/>
          </a:p>
          <a:p>
            <a:r>
              <a:rPr lang="en-US" dirty="0"/>
              <a:t>Full page image</a:t>
            </a:r>
          </a:p>
        </p:txBody>
      </p:sp>
    </p:spTree>
    <p:extLst>
      <p:ext uri="{BB962C8B-B14F-4D97-AF65-F5344CB8AC3E}">
        <p14:creationId xmlns:p14="http://schemas.microsoft.com/office/powerpoint/2010/main" val="366332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Full Slid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39421A3-17E1-F24B-A693-A20FCEA4AE59}"/>
              </a:ext>
            </a:extLst>
          </p:cNvPr>
          <p:cNvSpPr>
            <a:spLocks noGrp="1"/>
          </p:cNvSpPr>
          <p:nvPr>
            <p:ph type="pic" sz="quarter" idx="13"/>
          </p:nvPr>
        </p:nvSpPr>
        <p:spPr>
          <a:xfrm>
            <a:off x="0" y="0"/>
            <a:ext cx="12192000" cy="6858000"/>
          </a:xfrm>
        </p:spPr>
        <p:txBody>
          <a:bodyPr anchor="ctr"/>
          <a:lstStyle>
            <a:lvl1pPr marL="0" indent="0" algn="ctr">
              <a:buFontTx/>
              <a:buNone/>
              <a:defRPr>
                <a:latin typeface="HK Grotesk Pro" panose="00000800000000000000" pitchFamily="2" charset="0"/>
              </a:defRPr>
            </a:lvl1pPr>
          </a:lstStyle>
          <a:p>
            <a:endParaRPr lang="en-US" dirty="0"/>
          </a:p>
          <a:p>
            <a:endParaRPr lang="en-US" dirty="0"/>
          </a:p>
          <a:p>
            <a:r>
              <a:rPr lang="en-US" dirty="0"/>
              <a:t>Full page image</a:t>
            </a:r>
          </a:p>
        </p:txBody>
      </p:sp>
      <p:sp>
        <p:nvSpPr>
          <p:cNvPr id="3" name="Subtitle 2">
            <a:extLst>
              <a:ext uri="{FF2B5EF4-FFF2-40B4-BE49-F238E27FC236}">
                <a16:creationId xmlns:a16="http://schemas.microsoft.com/office/drawing/2014/main" id="{ADA2B557-64DC-1B47-9CA3-96E0A2310F1F}"/>
              </a:ext>
            </a:extLst>
          </p:cNvPr>
          <p:cNvSpPr>
            <a:spLocks noGrp="1"/>
          </p:cNvSpPr>
          <p:nvPr>
            <p:ph type="subTitle" idx="1" hasCustomPrompt="1"/>
          </p:nvPr>
        </p:nvSpPr>
        <p:spPr>
          <a:xfrm>
            <a:off x="586087" y="5677428"/>
            <a:ext cx="7560000" cy="705084"/>
          </a:xfrm>
          <a:solidFill>
            <a:schemeClr val="accent1"/>
          </a:solidFill>
        </p:spPr>
        <p:txBody>
          <a:bodyPr wrap="square" lIns="180000" tIns="180000" rIns="360000" bIns="180000" anchor="b" anchorCtr="0">
            <a:spAutoFit/>
          </a:bodyPr>
          <a:lstStyle>
            <a:lvl1pPr marL="0" indent="0" algn="l">
              <a:buNone/>
              <a:defRPr sz="2400">
                <a:solidFill>
                  <a:schemeClr val="bg1"/>
                </a:solidFill>
                <a:latin typeface="HK Grotesk Pro"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caption on top of image</a:t>
            </a:r>
          </a:p>
        </p:txBody>
      </p:sp>
    </p:spTree>
    <p:extLst>
      <p:ext uri="{BB962C8B-B14F-4D97-AF65-F5344CB8AC3E}">
        <p14:creationId xmlns:p14="http://schemas.microsoft.com/office/powerpoint/2010/main" val="2492178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F77C00-282B-2A43-98C2-B324093BC270}"/>
              </a:ext>
            </a:extLst>
          </p:cNvPr>
          <p:cNvSpPr txBox="1"/>
          <p:nvPr userDrawn="1"/>
        </p:nvSpPr>
        <p:spPr>
          <a:xfrm>
            <a:off x="4111082" y="5084354"/>
            <a:ext cx="3969834" cy="338554"/>
          </a:xfrm>
          <a:prstGeom prst="rect">
            <a:avLst/>
          </a:prstGeom>
          <a:noFill/>
        </p:spPr>
        <p:txBody>
          <a:bodyPr wrap="square" rtlCol="0">
            <a:spAutoFit/>
          </a:bodyPr>
          <a:lstStyle/>
          <a:p>
            <a:pPr algn="ctr"/>
            <a:r>
              <a:rPr lang="en-US" sz="1600" b="1" i="0" cap="all" spc="150" baseline="0" dirty="0">
                <a:latin typeface="HK Grotesk Pro" panose="00000800000000000000" pitchFamily="2" charset="0"/>
              </a:rPr>
              <a:t>Resolvetosavelives.org</a:t>
            </a:r>
          </a:p>
        </p:txBody>
      </p:sp>
      <p:grpSp>
        <p:nvGrpSpPr>
          <p:cNvPr id="3" name="Group 2">
            <a:extLst>
              <a:ext uri="{FF2B5EF4-FFF2-40B4-BE49-F238E27FC236}">
                <a16:creationId xmlns:a16="http://schemas.microsoft.com/office/drawing/2014/main" id="{2FF0E2F3-0241-AF43-9D3A-A3DF27AED227}"/>
              </a:ext>
            </a:extLst>
          </p:cNvPr>
          <p:cNvGrpSpPr/>
          <p:nvPr userDrawn="1"/>
        </p:nvGrpSpPr>
        <p:grpSpPr>
          <a:xfrm>
            <a:off x="4479569" y="2128017"/>
            <a:ext cx="3232861" cy="1642090"/>
            <a:chOff x="4243704" y="1404314"/>
            <a:chExt cx="3704590" cy="1881699"/>
          </a:xfrm>
        </p:grpSpPr>
        <p:pic>
          <p:nvPicPr>
            <p:cNvPr id="9" name="Picture 8">
              <a:extLst>
                <a:ext uri="{FF2B5EF4-FFF2-40B4-BE49-F238E27FC236}">
                  <a16:creationId xmlns:a16="http://schemas.microsoft.com/office/drawing/2014/main" id="{B8ACC8DC-255C-164E-9589-6E98F05C1752}"/>
                </a:ext>
              </a:extLst>
            </p:cNvPr>
            <p:cNvPicPr>
              <a:picLocks noChangeAspect="1"/>
            </p:cNvPicPr>
            <p:nvPr userDrawn="1"/>
          </p:nvPicPr>
          <p:blipFill>
            <a:blip r:embed="rId2"/>
            <a:stretch>
              <a:fillRect/>
            </a:stretch>
          </p:blipFill>
          <p:spPr>
            <a:xfrm>
              <a:off x="4243704" y="1404314"/>
              <a:ext cx="3704590" cy="1550759"/>
            </a:xfrm>
            <a:prstGeom prst="rect">
              <a:avLst/>
            </a:prstGeom>
          </p:spPr>
        </p:pic>
        <p:pic>
          <p:nvPicPr>
            <p:cNvPr id="2" name="Picture 1">
              <a:extLst>
                <a:ext uri="{FF2B5EF4-FFF2-40B4-BE49-F238E27FC236}">
                  <a16:creationId xmlns:a16="http://schemas.microsoft.com/office/drawing/2014/main" id="{34C72340-2D47-7949-91C5-99C7C989B9A5}"/>
                </a:ext>
              </a:extLst>
            </p:cNvPr>
            <p:cNvPicPr>
              <a:picLocks noChangeAspect="1"/>
            </p:cNvPicPr>
            <p:nvPr userDrawn="1"/>
          </p:nvPicPr>
          <p:blipFill>
            <a:blip r:embed="rId3"/>
            <a:stretch>
              <a:fillRect/>
            </a:stretch>
          </p:blipFill>
          <p:spPr>
            <a:xfrm>
              <a:off x="4243704" y="3128743"/>
              <a:ext cx="3704590" cy="157270"/>
            </a:xfrm>
            <a:prstGeom prst="rect">
              <a:avLst/>
            </a:prstGeom>
          </p:spPr>
        </p:pic>
      </p:grpSp>
    </p:spTree>
    <p:extLst>
      <p:ext uri="{BB962C8B-B14F-4D97-AF65-F5344CB8AC3E}">
        <p14:creationId xmlns:p14="http://schemas.microsoft.com/office/powerpoint/2010/main" val="34767194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861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93197-5567-6843-A276-9C9BF9E62FD7}"/>
              </a:ext>
            </a:extLst>
          </p:cNvPr>
          <p:cNvSpPr>
            <a:spLocks noGrp="1"/>
          </p:cNvSpPr>
          <p:nvPr>
            <p:ph type="title"/>
          </p:nvPr>
        </p:nvSpPr>
        <p:spPr>
          <a:xfrm>
            <a:off x="831850" y="1038530"/>
            <a:ext cx="10515600" cy="2757759"/>
          </a:xfrm>
        </p:spPr>
        <p:txBody>
          <a:bodyPr lIns="0" rIns="90000" anchor="b"/>
          <a:lstStyle>
            <a:lvl1pPr>
              <a:defRPr sz="6000" spc="-80" baseline="0">
                <a:latin typeface="HK Grotesk Pro" panose="00000800000000000000" pitchFamily="2"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3BC03237-C55D-7C47-80FD-E1D1D5F524A7}"/>
              </a:ext>
            </a:extLst>
          </p:cNvPr>
          <p:cNvSpPr>
            <a:spLocks noGrp="1"/>
          </p:cNvSpPr>
          <p:nvPr>
            <p:ph type="body" idx="1"/>
          </p:nvPr>
        </p:nvSpPr>
        <p:spPr>
          <a:xfrm>
            <a:off x="831850" y="4336439"/>
            <a:ext cx="10515600" cy="1753211"/>
          </a:xfrm>
        </p:spPr>
        <p:txBody>
          <a:bodyPr lIns="0" rIns="90000"/>
          <a:lstStyle>
            <a:lvl1pPr marL="0" indent="0">
              <a:buNone/>
              <a:defRPr sz="2400">
                <a:solidFill>
                  <a:schemeClr val="tx1">
                    <a:tint val="75000"/>
                  </a:schemeClr>
                </a:solidFill>
                <a:latin typeface="HK Grotesk Pro" panose="000008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5" name="Picture 4">
            <a:extLst>
              <a:ext uri="{FF2B5EF4-FFF2-40B4-BE49-F238E27FC236}">
                <a16:creationId xmlns:a16="http://schemas.microsoft.com/office/drawing/2014/main" id="{82F2F640-7C5D-3848-AA36-7BEF6803010F}"/>
              </a:ext>
            </a:extLst>
          </p:cNvPr>
          <p:cNvPicPr>
            <a:picLocks noChangeAspect="1"/>
          </p:cNvPicPr>
          <p:nvPr userDrawn="1"/>
        </p:nvPicPr>
        <p:blipFill>
          <a:blip r:embed="rId2"/>
          <a:stretch>
            <a:fillRect/>
          </a:stretch>
        </p:blipFill>
        <p:spPr>
          <a:xfrm>
            <a:off x="805543" y="4075267"/>
            <a:ext cx="1422400" cy="63500"/>
          </a:xfrm>
          <a:prstGeom prst="rect">
            <a:avLst/>
          </a:prstGeom>
        </p:spPr>
      </p:pic>
    </p:spTree>
    <p:extLst>
      <p:ext uri="{BB962C8B-B14F-4D97-AF65-F5344CB8AC3E}">
        <p14:creationId xmlns:p14="http://schemas.microsoft.com/office/powerpoint/2010/main" val="5964393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sual Libr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67E3-B789-2044-86E9-8B1CD84FBE20}"/>
              </a:ext>
            </a:extLst>
          </p:cNvPr>
          <p:cNvSpPr>
            <a:spLocks noGrp="1"/>
          </p:cNvSpPr>
          <p:nvPr>
            <p:ph type="title" hasCustomPrompt="1"/>
          </p:nvPr>
        </p:nvSpPr>
        <p:spPr>
          <a:xfrm>
            <a:off x="540000" y="365126"/>
            <a:ext cx="10515600" cy="857500"/>
          </a:xfrm>
        </p:spPr>
        <p:txBody>
          <a:bodyPr lIns="0">
            <a:normAutofit/>
          </a:bodyPr>
          <a:lstStyle>
            <a:lvl1pPr>
              <a:defRPr sz="2400" spc="-60" baseline="0">
                <a:latin typeface="HK Grotesk Pro" panose="00000800000000000000" pitchFamily="2" charset="0"/>
              </a:defRPr>
            </a:lvl1pPr>
          </a:lstStyle>
          <a:p>
            <a:r>
              <a:rPr lang="en-US" dirty="0"/>
              <a:t>Click to edit title</a:t>
            </a:r>
          </a:p>
        </p:txBody>
      </p:sp>
      <p:pic>
        <p:nvPicPr>
          <p:cNvPr id="8" name="Picture 7">
            <a:extLst>
              <a:ext uri="{FF2B5EF4-FFF2-40B4-BE49-F238E27FC236}">
                <a16:creationId xmlns:a16="http://schemas.microsoft.com/office/drawing/2014/main" id="{9325C213-0747-0B4F-A720-9B610CB0F1FF}"/>
              </a:ext>
            </a:extLst>
          </p:cNvPr>
          <p:cNvPicPr>
            <a:picLocks noChangeAspect="1"/>
          </p:cNvPicPr>
          <p:nvPr userDrawn="1"/>
        </p:nvPicPr>
        <p:blipFill>
          <a:blip r:embed="rId2"/>
          <a:stretch>
            <a:fillRect/>
          </a:stretch>
        </p:blipFill>
        <p:spPr>
          <a:xfrm>
            <a:off x="540000" y="365126"/>
            <a:ext cx="508000" cy="63500"/>
          </a:xfrm>
          <a:prstGeom prst="rect">
            <a:avLst/>
          </a:prstGeom>
        </p:spPr>
      </p:pic>
    </p:spTree>
    <p:extLst>
      <p:ext uri="{BB962C8B-B14F-4D97-AF65-F5344CB8AC3E}">
        <p14:creationId xmlns:p14="http://schemas.microsoft.com/office/powerpoint/2010/main" val="1738776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59ED-24CE-374D-9771-C382F72A4FD3}"/>
              </a:ext>
            </a:extLst>
          </p:cNvPr>
          <p:cNvSpPr>
            <a:spLocks noGrp="1"/>
          </p:cNvSpPr>
          <p:nvPr>
            <p:ph type="title"/>
          </p:nvPr>
        </p:nvSpPr>
        <p:spPr>
          <a:xfrm>
            <a:off x="540000" y="365125"/>
            <a:ext cx="11112000" cy="1325563"/>
          </a:xfrm>
        </p:spPr>
        <p:txBody>
          <a:bodyPr lIns="0">
            <a:normAutofit/>
          </a:bodyPr>
          <a:lstStyle>
            <a:lvl1pPr>
              <a:defRPr sz="3600" baseline="0">
                <a:latin typeface="HK Grotesk Pro" panose="000008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D442E407-D02E-534B-85B8-CE4DC4CC96D5}"/>
              </a:ext>
            </a:extLst>
          </p:cNvPr>
          <p:cNvSpPr>
            <a:spLocks noGrp="1"/>
          </p:cNvSpPr>
          <p:nvPr>
            <p:ph idx="1"/>
          </p:nvPr>
        </p:nvSpPr>
        <p:spPr>
          <a:xfrm>
            <a:off x="540000" y="1825625"/>
            <a:ext cx="7583424" cy="4351338"/>
          </a:xfrm>
        </p:spPr>
        <p:txBody>
          <a:bodyPr/>
          <a:lstStyle>
            <a:lvl1pPr>
              <a:lnSpc>
                <a:spcPct val="120000"/>
              </a:lnSpc>
              <a:defRPr>
                <a:latin typeface="HK Grotesk Pro" panose="00000800000000000000" pitchFamily="2" charset="0"/>
              </a:defRPr>
            </a:lvl1pPr>
            <a:lvl2pPr>
              <a:lnSpc>
                <a:spcPct val="120000"/>
              </a:lnSpc>
              <a:defRPr>
                <a:latin typeface="HK Grotesk Pro" panose="00000800000000000000" pitchFamily="2" charset="0"/>
              </a:defRPr>
            </a:lvl2pPr>
            <a:lvl3pPr>
              <a:lnSpc>
                <a:spcPct val="120000"/>
              </a:lnSpc>
              <a:defRPr>
                <a:latin typeface="HK Grotesk Pro" panose="00000800000000000000" pitchFamily="2" charset="0"/>
              </a:defRPr>
            </a:lvl3pPr>
            <a:lvl4pPr>
              <a:lnSpc>
                <a:spcPct val="120000"/>
              </a:lnSpc>
              <a:defRPr>
                <a:latin typeface="HK Grotesk Pro" panose="00000800000000000000" pitchFamily="2" charset="0"/>
              </a:defRPr>
            </a:lvl4pPr>
            <a:lvl5pPr>
              <a:lnSpc>
                <a:spcPct val="120000"/>
              </a:lnSpc>
              <a:defRPr>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867B9B41-21E4-2D4A-9C6F-EC188765A386}"/>
              </a:ext>
            </a:extLst>
          </p:cNvPr>
          <p:cNvPicPr>
            <a:picLocks noChangeAspect="1"/>
          </p:cNvPicPr>
          <p:nvPr userDrawn="1"/>
        </p:nvPicPr>
        <p:blipFill>
          <a:blip r:embed="rId2"/>
          <a:stretch>
            <a:fillRect/>
          </a:stretch>
        </p:blipFill>
        <p:spPr>
          <a:xfrm>
            <a:off x="540000" y="365126"/>
            <a:ext cx="508000" cy="63500"/>
          </a:xfrm>
          <a:prstGeom prst="rect">
            <a:avLst/>
          </a:prstGeom>
        </p:spPr>
      </p:pic>
    </p:spTree>
    <p:extLst>
      <p:ext uri="{BB962C8B-B14F-4D97-AF65-F5344CB8AC3E}">
        <p14:creationId xmlns:p14="http://schemas.microsoft.com/office/powerpoint/2010/main" val="2032825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760E6F-5A80-6D4A-8864-926947DCFA7A}"/>
              </a:ext>
            </a:extLst>
          </p:cNvPr>
          <p:cNvSpPr>
            <a:spLocks noGrp="1"/>
          </p:cNvSpPr>
          <p:nvPr>
            <p:ph sz="half" idx="1"/>
          </p:nvPr>
        </p:nvSpPr>
        <p:spPr>
          <a:xfrm>
            <a:off x="540000" y="1825625"/>
            <a:ext cx="5040000" cy="4351338"/>
          </a:xfrm>
        </p:spPr>
        <p:txBody>
          <a:bodyPr/>
          <a:lstStyle>
            <a:lvl1pPr>
              <a:lnSpc>
                <a:spcPct val="120000"/>
              </a:lnSpc>
              <a:defRPr>
                <a:latin typeface="HK Grotesk Pro" panose="00000800000000000000" pitchFamily="2" charset="0"/>
              </a:defRPr>
            </a:lvl1pPr>
            <a:lvl2pPr>
              <a:lnSpc>
                <a:spcPct val="120000"/>
              </a:lnSpc>
              <a:defRPr>
                <a:latin typeface="HK Grotesk Pro" panose="00000800000000000000" pitchFamily="2" charset="0"/>
              </a:defRPr>
            </a:lvl2pPr>
            <a:lvl3pPr>
              <a:lnSpc>
                <a:spcPct val="120000"/>
              </a:lnSpc>
              <a:defRPr>
                <a:latin typeface="HK Grotesk Pro" panose="00000800000000000000" pitchFamily="2" charset="0"/>
              </a:defRPr>
            </a:lvl3pPr>
            <a:lvl4pPr>
              <a:lnSpc>
                <a:spcPct val="120000"/>
              </a:lnSpc>
              <a:defRPr>
                <a:latin typeface="HK Grotesk Pro" panose="00000800000000000000" pitchFamily="2" charset="0"/>
              </a:defRPr>
            </a:lvl4pPr>
            <a:lvl5pPr>
              <a:lnSpc>
                <a:spcPct val="120000"/>
              </a:lnSpc>
              <a:defRPr>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40127F0-0500-3F48-848F-9DF8A127B2EA}"/>
              </a:ext>
            </a:extLst>
          </p:cNvPr>
          <p:cNvSpPr>
            <a:spLocks noGrp="1"/>
          </p:cNvSpPr>
          <p:nvPr>
            <p:ph sz="half" idx="2"/>
          </p:nvPr>
        </p:nvSpPr>
        <p:spPr>
          <a:xfrm>
            <a:off x="6590346" y="1825625"/>
            <a:ext cx="5040000" cy="4351338"/>
          </a:xfrm>
        </p:spPr>
        <p:txBody>
          <a:bodyPr/>
          <a:lstStyle>
            <a:lvl1pPr>
              <a:lnSpc>
                <a:spcPct val="120000"/>
              </a:lnSpc>
              <a:defRPr>
                <a:latin typeface="HK Grotesk Pro" panose="00000800000000000000" pitchFamily="2" charset="0"/>
              </a:defRPr>
            </a:lvl1pPr>
            <a:lvl2pPr>
              <a:lnSpc>
                <a:spcPct val="120000"/>
              </a:lnSpc>
              <a:defRPr>
                <a:latin typeface="HK Grotesk Pro" panose="00000800000000000000" pitchFamily="2" charset="0"/>
              </a:defRPr>
            </a:lvl2pPr>
            <a:lvl3pPr>
              <a:lnSpc>
                <a:spcPct val="120000"/>
              </a:lnSpc>
              <a:defRPr>
                <a:latin typeface="HK Grotesk Pro" panose="00000800000000000000" pitchFamily="2" charset="0"/>
              </a:defRPr>
            </a:lvl3pPr>
            <a:lvl4pPr>
              <a:lnSpc>
                <a:spcPct val="120000"/>
              </a:lnSpc>
              <a:defRPr>
                <a:latin typeface="HK Grotesk Pro" panose="00000800000000000000" pitchFamily="2" charset="0"/>
              </a:defRPr>
            </a:lvl4pPr>
            <a:lvl5pPr>
              <a:lnSpc>
                <a:spcPct val="120000"/>
              </a:lnSpc>
              <a:defRPr>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F38AB25-3268-7F45-9091-00EF0FC76654}"/>
              </a:ext>
            </a:extLst>
          </p:cNvPr>
          <p:cNvSpPr>
            <a:spLocks noGrp="1"/>
          </p:cNvSpPr>
          <p:nvPr>
            <p:ph type="title"/>
          </p:nvPr>
        </p:nvSpPr>
        <p:spPr>
          <a:xfrm>
            <a:off x="540000" y="365125"/>
            <a:ext cx="11090346" cy="1325563"/>
          </a:xfrm>
        </p:spPr>
        <p:txBody>
          <a:bodyPr lIns="0">
            <a:normAutofit/>
          </a:bodyPr>
          <a:lstStyle>
            <a:lvl1pPr>
              <a:defRPr sz="3600" baseline="0">
                <a:latin typeface="HK Grotesk Pro" panose="00000800000000000000" pitchFamily="2" charset="0"/>
              </a:defRPr>
            </a:lvl1pPr>
          </a:lstStyle>
          <a:p>
            <a:r>
              <a:rPr lang="en-US" dirty="0"/>
              <a:t>Click to edit Master title style</a:t>
            </a:r>
          </a:p>
        </p:txBody>
      </p:sp>
      <p:pic>
        <p:nvPicPr>
          <p:cNvPr id="8" name="Picture 7">
            <a:extLst>
              <a:ext uri="{FF2B5EF4-FFF2-40B4-BE49-F238E27FC236}">
                <a16:creationId xmlns:a16="http://schemas.microsoft.com/office/drawing/2014/main" id="{1B442491-A270-914C-A571-B5BCC374183B}"/>
              </a:ext>
            </a:extLst>
          </p:cNvPr>
          <p:cNvPicPr>
            <a:picLocks noChangeAspect="1"/>
          </p:cNvPicPr>
          <p:nvPr userDrawn="1"/>
        </p:nvPicPr>
        <p:blipFill>
          <a:blip r:embed="rId2"/>
          <a:stretch>
            <a:fillRect/>
          </a:stretch>
        </p:blipFill>
        <p:spPr>
          <a:xfrm>
            <a:off x="540000" y="365126"/>
            <a:ext cx="508000" cy="63500"/>
          </a:xfrm>
          <a:prstGeom prst="rect">
            <a:avLst/>
          </a:prstGeom>
        </p:spPr>
      </p:pic>
    </p:spTree>
    <p:extLst>
      <p:ext uri="{BB962C8B-B14F-4D97-AF65-F5344CB8AC3E}">
        <p14:creationId xmlns:p14="http://schemas.microsoft.com/office/powerpoint/2010/main" val="972063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0C12B8-215C-EF40-A278-217D0E04A394}"/>
              </a:ext>
            </a:extLst>
          </p:cNvPr>
          <p:cNvSpPr>
            <a:spLocks noGrp="1"/>
          </p:cNvSpPr>
          <p:nvPr>
            <p:ph type="body" idx="1"/>
          </p:nvPr>
        </p:nvSpPr>
        <p:spPr>
          <a:xfrm>
            <a:off x="540000" y="1681163"/>
            <a:ext cx="5157787" cy="823912"/>
          </a:xfrm>
        </p:spPr>
        <p:txBody>
          <a:bodyPr anchor="b"/>
          <a:lstStyle>
            <a:lvl1pPr marL="0" indent="0">
              <a:buNone/>
              <a:defRPr sz="2400" b="1">
                <a:latin typeface="HK Grotesk Pro" panose="000008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F432282-51BD-E344-9A3A-1741F301FA58}"/>
              </a:ext>
            </a:extLst>
          </p:cNvPr>
          <p:cNvSpPr>
            <a:spLocks noGrp="1"/>
          </p:cNvSpPr>
          <p:nvPr>
            <p:ph sz="half" idx="2"/>
          </p:nvPr>
        </p:nvSpPr>
        <p:spPr>
          <a:xfrm>
            <a:off x="540000" y="2505075"/>
            <a:ext cx="5157787" cy="3684588"/>
          </a:xfrm>
        </p:spPr>
        <p:txBody>
          <a:bodyPr/>
          <a:lstStyle>
            <a:lvl1pPr>
              <a:lnSpc>
                <a:spcPct val="120000"/>
              </a:lnSpc>
              <a:defRPr>
                <a:latin typeface="HK Grotesk Pro" panose="00000800000000000000" pitchFamily="2" charset="0"/>
              </a:defRPr>
            </a:lvl1pPr>
            <a:lvl2pPr>
              <a:lnSpc>
                <a:spcPct val="120000"/>
              </a:lnSpc>
              <a:defRPr>
                <a:latin typeface="HK Grotesk Pro" panose="00000800000000000000" pitchFamily="2" charset="0"/>
              </a:defRPr>
            </a:lvl2pPr>
            <a:lvl3pPr>
              <a:lnSpc>
                <a:spcPct val="120000"/>
              </a:lnSpc>
              <a:defRPr>
                <a:latin typeface="HK Grotesk Pro" panose="00000800000000000000" pitchFamily="2" charset="0"/>
              </a:defRPr>
            </a:lvl3pPr>
            <a:lvl4pPr>
              <a:lnSpc>
                <a:spcPct val="120000"/>
              </a:lnSpc>
              <a:defRPr>
                <a:latin typeface="HK Grotesk Pro" panose="00000800000000000000" pitchFamily="2" charset="0"/>
              </a:defRPr>
            </a:lvl4pPr>
            <a:lvl5pPr>
              <a:lnSpc>
                <a:spcPct val="120000"/>
              </a:lnSpc>
              <a:defRPr>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4297DA6-1F49-8C40-B795-0C96543494D3}"/>
              </a:ext>
            </a:extLst>
          </p:cNvPr>
          <p:cNvSpPr>
            <a:spLocks noGrp="1"/>
          </p:cNvSpPr>
          <p:nvPr>
            <p:ph type="body" sz="quarter" idx="3"/>
          </p:nvPr>
        </p:nvSpPr>
        <p:spPr>
          <a:xfrm>
            <a:off x="6466403" y="1681163"/>
            <a:ext cx="5183188" cy="823912"/>
          </a:xfrm>
        </p:spPr>
        <p:txBody>
          <a:bodyPr anchor="b"/>
          <a:lstStyle>
            <a:lvl1pPr marL="0" indent="0">
              <a:buNone/>
              <a:defRPr sz="2400" b="1">
                <a:latin typeface="HK Grotesk Pro" panose="000008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2D57C7C-74FB-CE46-A102-E2C397541EDF}"/>
              </a:ext>
            </a:extLst>
          </p:cNvPr>
          <p:cNvSpPr>
            <a:spLocks noGrp="1"/>
          </p:cNvSpPr>
          <p:nvPr>
            <p:ph sz="quarter" idx="4"/>
          </p:nvPr>
        </p:nvSpPr>
        <p:spPr>
          <a:xfrm>
            <a:off x="6466403" y="2505075"/>
            <a:ext cx="5183188" cy="3684588"/>
          </a:xfrm>
        </p:spPr>
        <p:txBody>
          <a:bodyPr/>
          <a:lstStyle>
            <a:lvl1pPr>
              <a:lnSpc>
                <a:spcPct val="120000"/>
              </a:lnSpc>
              <a:defRPr>
                <a:latin typeface="HK Grotesk Pro" panose="00000800000000000000" pitchFamily="2" charset="0"/>
              </a:defRPr>
            </a:lvl1pPr>
            <a:lvl2pPr>
              <a:lnSpc>
                <a:spcPct val="120000"/>
              </a:lnSpc>
              <a:defRPr>
                <a:latin typeface="HK Grotesk Pro" panose="00000800000000000000" pitchFamily="2" charset="0"/>
              </a:defRPr>
            </a:lvl2pPr>
            <a:lvl3pPr>
              <a:lnSpc>
                <a:spcPct val="120000"/>
              </a:lnSpc>
              <a:defRPr>
                <a:latin typeface="HK Grotesk Pro" panose="00000800000000000000" pitchFamily="2" charset="0"/>
              </a:defRPr>
            </a:lvl3pPr>
            <a:lvl4pPr>
              <a:lnSpc>
                <a:spcPct val="120000"/>
              </a:lnSpc>
              <a:defRPr>
                <a:latin typeface="HK Grotesk Pro" panose="00000800000000000000" pitchFamily="2" charset="0"/>
              </a:defRPr>
            </a:lvl4pPr>
            <a:lvl5pPr>
              <a:lnSpc>
                <a:spcPct val="120000"/>
              </a:lnSpc>
              <a:defRPr>
                <a:latin typeface="HK Grotesk Pro" panose="000008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0A5980F4-0E6F-6B4A-B54D-552AF1C0C429}"/>
              </a:ext>
            </a:extLst>
          </p:cNvPr>
          <p:cNvSpPr>
            <a:spLocks noGrp="1"/>
          </p:cNvSpPr>
          <p:nvPr>
            <p:ph type="title"/>
          </p:nvPr>
        </p:nvSpPr>
        <p:spPr>
          <a:xfrm>
            <a:off x="540000" y="365125"/>
            <a:ext cx="11112000" cy="1325563"/>
          </a:xfrm>
        </p:spPr>
        <p:txBody>
          <a:bodyPr lIns="0">
            <a:normAutofit/>
          </a:bodyPr>
          <a:lstStyle>
            <a:lvl1pPr>
              <a:defRPr sz="3600" baseline="0">
                <a:latin typeface="HK Grotesk Pro" panose="00000800000000000000" pitchFamily="2" charset="0"/>
              </a:defRPr>
            </a:lvl1pPr>
          </a:lstStyle>
          <a:p>
            <a:r>
              <a:rPr lang="en-US" dirty="0"/>
              <a:t>Click to edit Master title style</a:t>
            </a:r>
          </a:p>
        </p:txBody>
      </p:sp>
      <p:pic>
        <p:nvPicPr>
          <p:cNvPr id="10" name="Picture 9">
            <a:extLst>
              <a:ext uri="{FF2B5EF4-FFF2-40B4-BE49-F238E27FC236}">
                <a16:creationId xmlns:a16="http://schemas.microsoft.com/office/drawing/2014/main" id="{7AE422F2-DAC9-D045-9D91-BED0EEEA1F44}"/>
              </a:ext>
            </a:extLst>
          </p:cNvPr>
          <p:cNvPicPr>
            <a:picLocks noChangeAspect="1"/>
          </p:cNvPicPr>
          <p:nvPr userDrawn="1"/>
        </p:nvPicPr>
        <p:blipFill>
          <a:blip r:embed="rId2"/>
          <a:stretch>
            <a:fillRect/>
          </a:stretch>
        </p:blipFill>
        <p:spPr>
          <a:xfrm>
            <a:off x="540000" y="365126"/>
            <a:ext cx="508000" cy="63500"/>
          </a:xfrm>
          <a:prstGeom prst="rect">
            <a:avLst/>
          </a:prstGeom>
        </p:spPr>
      </p:pic>
    </p:spTree>
    <p:extLst>
      <p:ext uri="{BB962C8B-B14F-4D97-AF65-F5344CB8AC3E}">
        <p14:creationId xmlns:p14="http://schemas.microsoft.com/office/powerpoint/2010/main" val="3477369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rge image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67E3-B789-2044-86E9-8B1CD84FBE20}"/>
              </a:ext>
            </a:extLst>
          </p:cNvPr>
          <p:cNvSpPr>
            <a:spLocks noGrp="1"/>
          </p:cNvSpPr>
          <p:nvPr>
            <p:ph type="title" hasCustomPrompt="1"/>
          </p:nvPr>
        </p:nvSpPr>
        <p:spPr>
          <a:xfrm>
            <a:off x="540000" y="365125"/>
            <a:ext cx="10515600" cy="1325563"/>
          </a:xfrm>
        </p:spPr>
        <p:txBody>
          <a:bodyPr lIns="0">
            <a:normAutofit/>
          </a:bodyPr>
          <a:lstStyle>
            <a:lvl1pPr>
              <a:defRPr sz="3600" spc="-60" baseline="0">
                <a:latin typeface="HK Grotesk Pro" panose="00000800000000000000" pitchFamily="2" charset="0"/>
              </a:defRPr>
            </a:lvl1pPr>
          </a:lstStyle>
          <a:p>
            <a:r>
              <a:rPr lang="en-US" dirty="0"/>
              <a:t>Click to edit title</a:t>
            </a:r>
          </a:p>
        </p:txBody>
      </p:sp>
      <p:sp>
        <p:nvSpPr>
          <p:cNvPr id="7" name="Picture Placeholder 6">
            <a:extLst>
              <a:ext uri="{FF2B5EF4-FFF2-40B4-BE49-F238E27FC236}">
                <a16:creationId xmlns:a16="http://schemas.microsoft.com/office/drawing/2014/main" id="{739421A3-17E1-F24B-A693-A20FCEA4AE59}"/>
              </a:ext>
            </a:extLst>
          </p:cNvPr>
          <p:cNvSpPr>
            <a:spLocks noGrp="1"/>
          </p:cNvSpPr>
          <p:nvPr>
            <p:ph type="pic" sz="quarter" idx="13"/>
          </p:nvPr>
        </p:nvSpPr>
        <p:spPr>
          <a:xfrm>
            <a:off x="0" y="1802674"/>
            <a:ext cx="12192000" cy="5055325"/>
          </a:xfrm>
        </p:spPr>
        <p:txBody>
          <a:bodyPr anchor="ctr"/>
          <a:lstStyle>
            <a:lvl1pPr marL="0" indent="0" algn="ctr">
              <a:buNone/>
              <a:defRPr>
                <a:latin typeface="HK Grotesk Pro" panose="00000800000000000000" pitchFamily="2" charset="0"/>
              </a:defRPr>
            </a:lvl1pPr>
          </a:lstStyle>
          <a:p>
            <a:endParaRPr lang="en-US" dirty="0"/>
          </a:p>
          <a:p>
            <a:endParaRPr lang="en-US" dirty="0"/>
          </a:p>
          <a:p>
            <a:r>
              <a:rPr lang="en-US" dirty="0"/>
              <a:t>Click icon to add image</a:t>
            </a:r>
          </a:p>
        </p:txBody>
      </p:sp>
      <p:pic>
        <p:nvPicPr>
          <p:cNvPr id="6" name="Picture 5">
            <a:extLst>
              <a:ext uri="{FF2B5EF4-FFF2-40B4-BE49-F238E27FC236}">
                <a16:creationId xmlns:a16="http://schemas.microsoft.com/office/drawing/2014/main" id="{439CA64A-8DFA-954B-83E6-AFE3F69A0169}"/>
              </a:ext>
            </a:extLst>
          </p:cNvPr>
          <p:cNvPicPr>
            <a:picLocks noChangeAspect="1"/>
          </p:cNvPicPr>
          <p:nvPr userDrawn="1"/>
        </p:nvPicPr>
        <p:blipFill>
          <a:blip r:embed="rId2"/>
          <a:stretch>
            <a:fillRect/>
          </a:stretch>
        </p:blipFill>
        <p:spPr>
          <a:xfrm>
            <a:off x="540000" y="365126"/>
            <a:ext cx="508000" cy="63500"/>
          </a:xfrm>
          <a:prstGeom prst="rect">
            <a:avLst/>
          </a:prstGeom>
        </p:spPr>
      </p:pic>
    </p:spTree>
    <p:extLst>
      <p:ext uri="{BB962C8B-B14F-4D97-AF65-F5344CB8AC3E}">
        <p14:creationId xmlns:p14="http://schemas.microsoft.com/office/powerpoint/2010/main" val="3625273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2/3 Picture with Left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4632000" y="-1"/>
            <a:ext cx="7560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539751" y="457200"/>
            <a:ext cx="3562349" cy="2857500"/>
          </a:xfrm>
        </p:spPr>
        <p:txBody>
          <a:bodyPr lIns="0" tIns="46800" rIns="0" anchor="b">
            <a:normAutofit/>
          </a:bodyPr>
          <a:lstStyle>
            <a:lvl1pPr>
              <a:defRPr sz="3600" spc="0" baseline="0">
                <a:latin typeface="HK Grotesk Pro" panose="00000800000000000000" pitchFamily="2"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4B5E9DD7-509C-CF46-93FD-922EC3A17CA6}"/>
              </a:ext>
            </a:extLst>
          </p:cNvPr>
          <p:cNvSpPr>
            <a:spLocks noGrp="1"/>
          </p:cNvSpPr>
          <p:nvPr>
            <p:ph type="pic" idx="1"/>
          </p:nvPr>
        </p:nvSpPr>
        <p:spPr>
          <a:xfrm>
            <a:off x="4632000" y="0"/>
            <a:ext cx="7559999" cy="6858000"/>
          </a:xfrm>
        </p:spPr>
        <p:txBody>
          <a:bodyPr anchor="ctr"/>
          <a:lstStyle>
            <a:lvl1pPr marL="0" indent="0" algn="ctr">
              <a:buNone/>
              <a:defRPr sz="3200">
                <a:latin typeface="HK Grotesk Pro" panose="000008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endParaRPr lang="en-US" dirty="0"/>
          </a:p>
          <a:p>
            <a:r>
              <a:rPr lang="en-US" dirty="0"/>
              <a:t>Click icon to add image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539751" y="3429000"/>
            <a:ext cx="3562349" cy="2857500"/>
          </a:xfrm>
        </p:spPr>
        <p:txBody>
          <a:bodyPr lIns="0" tIns="46800" rIns="0">
            <a:normAutofit/>
          </a:bodyPr>
          <a:lstStyle>
            <a:lvl1pPr marL="0" indent="0">
              <a:lnSpc>
                <a:spcPct val="100000"/>
              </a:lnSpc>
              <a:buNone/>
              <a:defRPr sz="2800" baseline="0">
                <a:solidFill>
                  <a:schemeClr val="accent1"/>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3671972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2/3Picture with Right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12626E-97FA-1B49-A01F-516D9542F5BB}"/>
              </a:ext>
            </a:extLst>
          </p:cNvPr>
          <p:cNvSpPr/>
          <p:nvPr userDrawn="1"/>
        </p:nvSpPr>
        <p:spPr>
          <a:xfrm>
            <a:off x="0" y="-1"/>
            <a:ext cx="7560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dirty="0">
              <a:latin typeface="HK Grotesk Pro" panose="00000800000000000000" pitchFamily="2" charset="0"/>
            </a:endParaRPr>
          </a:p>
        </p:txBody>
      </p:sp>
      <p:sp>
        <p:nvSpPr>
          <p:cNvPr id="2" name="Title 1">
            <a:extLst>
              <a:ext uri="{FF2B5EF4-FFF2-40B4-BE49-F238E27FC236}">
                <a16:creationId xmlns:a16="http://schemas.microsoft.com/office/drawing/2014/main" id="{6D8EACCB-4B5B-4E41-988A-394F7C4987B5}"/>
              </a:ext>
            </a:extLst>
          </p:cNvPr>
          <p:cNvSpPr>
            <a:spLocks noGrp="1"/>
          </p:cNvSpPr>
          <p:nvPr>
            <p:ph type="title"/>
          </p:nvPr>
        </p:nvSpPr>
        <p:spPr>
          <a:xfrm>
            <a:off x="8089899" y="457200"/>
            <a:ext cx="3562349" cy="2857500"/>
          </a:xfrm>
        </p:spPr>
        <p:txBody>
          <a:bodyPr lIns="0" tIns="46800" rIns="0" anchor="b">
            <a:normAutofit/>
          </a:bodyPr>
          <a:lstStyle>
            <a:lvl1pPr>
              <a:defRPr sz="3600" spc="0" baseline="0">
                <a:latin typeface="HK Grotesk Pro" panose="00000800000000000000" pitchFamily="2"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4B5E9DD7-509C-CF46-93FD-922EC3A17CA6}"/>
              </a:ext>
            </a:extLst>
          </p:cNvPr>
          <p:cNvSpPr>
            <a:spLocks noGrp="1"/>
          </p:cNvSpPr>
          <p:nvPr>
            <p:ph type="pic" idx="1"/>
          </p:nvPr>
        </p:nvSpPr>
        <p:spPr>
          <a:xfrm>
            <a:off x="0" y="0"/>
            <a:ext cx="7559999" cy="6858000"/>
          </a:xfrm>
        </p:spPr>
        <p:txBody>
          <a:bodyPr anchor="ctr"/>
          <a:lstStyle>
            <a:lvl1pPr marL="0" indent="0" algn="ctr">
              <a:buNone/>
              <a:defRPr sz="3200">
                <a:latin typeface="HK Grotesk Pro" panose="000008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r>
              <a:rPr lang="en-US" dirty="0"/>
              <a:t>Click icon to add image</a:t>
            </a:r>
          </a:p>
        </p:txBody>
      </p:sp>
      <p:sp>
        <p:nvSpPr>
          <p:cNvPr id="4" name="Text Placeholder 3">
            <a:extLst>
              <a:ext uri="{FF2B5EF4-FFF2-40B4-BE49-F238E27FC236}">
                <a16:creationId xmlns:a16="http://schemas.microsoft.com/office/drawing/2014/main" id="{51007DF0-1056-114A-9A1B-B85907E36EE8}"/>
              </a:ext>
            </a:extLst>
          </p:cNvPr>
          <p:cNvSpPr>
            <a:spLocks noGrp="1"/>
          </p:cNvSpPr>
          <p:nvPr>
            <p:ph type="body" sz="half" idx="2"/>
          </p:nvPr>
        </p:nvSpPr>
        <p:spPr>
          <a:xfrm>
            <a:off x="8089899" y="3429000"/>
            <a:ext cx="3562349" cy="2857500"/>
          </a:xfrm>
        </p:spPr>
        <p:txBody>
          <a:bodyPr lIns="0" tIns="46800" rIns="0">
            <a:normAutofit/>
          </a:bodyPr>
          <a:lstStyle>
            <a:lvl1pPr marL="0" indent="0">
              <a:lnSpc>
                <a:spcPct val="100000"/>
              </a:lnSpc>
              <a:buNone/>
              <a:defRPr sz="2800" baseline="0">
                <a:solidFill>
                  <a:schemeClr val="accent1"/>
                </a:solidFill>
                <a:latin typeface="HK Grotesk Pro" panose="000008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66768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BF2EC8-15F5-0941-ABBC-2EC97DE4BD48}"/>
              </a:ext>
            </a:extLst>
          </p:cNvPr>
          <p:cNvSpPr>
            <a:spLocks noGrp="1"/>
          </p:cNvSpPr>
          <p:nvPr>
            <p:ph type="title"/>
          </p:nvPr>
        </p:nvSpPr>
        <p:spPr>
          <a:xfrm>
            <a:off x="838200" y="365125"/>
            <a:ext cx="10515600" cy="1325563"/>
          </a:xfrm>
          <a:prstGeom prst="rect">
            <a:avLst/>
          </a:prstGeom>
        </p:spPr>
        <p:txBody>
          <a:bodyPr vert="horz" lIns="0" tIns="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E434AFE-C45D-D240-AA57-B1E6540856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644607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3" r:id="rId3"/>
    <p:sldLayoutId id="2147483662" r:id="rId4"/>
    <p:sldLayoutId id="2147483664" r:id="rId5"/>
    <p:sldLayoutId id="2147483665" r:id="rId6"/>
    <p:sldLayoutId id="2147483666" r:id="rId7"/>
    <p:sldLayoutId id="2147483669" r:id="rId8"/>
    <p:sldLayoutId id="2147483674" r:id="rId9"/>
    <p:sldLayoutId id="2147483678" r:id="rId10"/>
    <p:sldLayoutId id="2147483679" r:id="rId11"/>
    <p:sldLayoutId id="2147483675" r:id="rId12"/>
    <p:sldLayoutId id="2147483676" r:id="rId13"/>
    <p:sldLayoutId id="2147483673" r:id="rId14"/>
    <p:sldLayoutId id="2147483677" r:id="rId15"/>
    <p:sldLayoutId id="2147483693" r:id="rId16"/>
    <p:sldLayoutId id="2147483694" r:id="rId17"/>
    <p:sldLayoutId id="2147483690" r:id="rId18"/>
    <p:sldLayoutId id="2147483689" r:id="rId19"/>
    <p:sldLayoutId id="2147483688" r:id="rId20"/>
    <p:sldLayoutId id="2147483686" r:id="rId21"/>
    <p:sldLayoutId id="2147483687" r:id="rId22"/>
    <p:sldLayoutId id="2147483685" r:id="rId23"/>
    <p:sldLayoutId id="2147483684" r:id="rId24"/>
    <p:sldLayoutId id="2147483683" r:id="rId25"/>
    <p:sldLayoutId id="2147483670" r:id="rId26"/>
    <p:sldLayoutId id="2147483681" r:id="rId27"/>
    <p:sldLayoutId id="2147483680" r:id="rId28"/>
    <p:sldLayoutId id="2147483691" r:id="rId29"/>
    <p:sldLayoutId id="2147483692" r:id="rId30"/>
  </p:sldLayoutIdLst>
  <p:txStyles>
    <p:titleStyle>
      <a:lvl1pPr algn="l" defTabSz="914400" rtl="0" eaLnBrk="1" latinLnBrk="0" hangingPunct="1">
        <a:lnSpc>
          <a:spcPct val="90000"/>
        </a:lnSpc>
        <a:spcBef>
          <a:spcPct val="0"/>
        </a:spcBef>
        <a:buNone/>
        <a:defRPr sz="4400" b="1" i="0" kern="1200" baseline="0">
          <a:solidFill>
            <a:schemeClr val="tx1"/>
          </a:solidFill>
          <a:latin typeface="HK Grotesk Pro" panose="00000800000000000000" pitchFamily="2" charset="0"/>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b="1" i="0" kern="1200" baseline="0">
          <a:solidFill>
            <a:schemeClr val="tx1"/>
          </a:solidFill>
          <a:latin typeface="HK Grotesk Pro" panose="00000800000000000000" pitchFamily="2" charset="0"/>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b="1" i="0" kern="1200" baseline="0">
          <a:solidFill>
            <a:schemeClr val="tx1"/>
          </a:solidFill>
          <a:latin typeface="HK Grotesk Pro" panose="00000800000000000000" pitchFamily="2" charset="0"/>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b="1" i="0" kern="1200" baseline="0">
          <a:solidFill>
            <a:schemeClr val="tx1"/>
          </a:solidFill>
          <a:latin typeface="HK Grotesk Pro" panose="00000800000000000000" pitchFamily="2" charset="0"/>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b="1" i="0" kern="1200" baseline="0">
          <a:solidFill>
            <a:schemeClr val="tx1"/>
          </a:solidFill>
          <a:latin typeface="HK Grotesk Pro" panose="00000800000000000000" pitchFamily="2" charset="0"/>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b="1" i="0" kern="1200" baseline="0">
          <a:solidFill>
            <a:schemeClr val="tx1"/>
          </a:solidFill>
          <a:latin typeface="HK Grotesk Pro" panose="000008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4.jpg"/><Relationship Id="rId7" Type="http://schemas.openxmlformats.org/officeDocument/2006/relationships/image" Target="../media/image37.jp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6.jpg"/><Relationship Id="rId11" Type="http://schemas.openxmlformats.org/officeDocument/2006/relationships/image" Target="../media/image41.png"/><Relationship Id="rId5" Type="http://schemas.openxmlformats.org/officeDocument/2006/relationships/hyperlink" Target="https://pixabay.com/en/world-map-countries-vector-earth-1748403/" TargetMode="External"/><Relationship Id="rId10" Type="http://schemas.openxmlformats.org/officeDocument/2006/relationships/image" Target="../media/image40.jpg"/><Relationship Id="rId4" Type="http://schemas.openxmlformats.org/officeDocument/2006/relationships/image" Target="../media/image35.png"/><Relationship Id="rId9" Type="http://schemas.openxmlformats.org/officeDocument/2006/relationships/image" Target="../media/image39.jp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5.emf"/><Relationship Id="rId4" Type="http://schemas.openxmlformats.org/officeDocument/2006/relationships/hyperlink" Target="https://extranet.who.int/nutrition/gina/en/scorecard/TFA" TargetMode="Externa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1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www.who.int/nutrition/topics/replace-transfat/" TargetMode="External"/><Relationship Id="rId7" Type="http://schemas.openxmlformats.org/officeDocument/2006/relationships/hyperlink" Target="https://ncdalliance.org/resources/transfatfree2023report"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www.linkscommunity.org/toolkit/#transfat" TargetMode="External"/><Relationship Id="rId5" Type="http://schemas.openxmlformats.org/officeDocument/2006/relationships/hyperlink" Target="https://www.resolvetosavelives.org/transfat/" TargetMode="External"/><Relationship Id="rId4" Type="http://schemas.openxmlformats.org/officeDocument/2006/relationships/hyperlink" Target="https://extranet.who.int/nutrition/gina/en/scorecard/TF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397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457965-0758-574D-AED2-B7A62E4D4943}"/>
              </a:ext>
            </a:extLst>
          </p:cNvPr>
          <p:cNvSpPr>
            <a:spLocks noGrp="1"/>
          </p:cNvSpPr>
          <p:nvPr>
            <p:ph type="title"/>
          </p:nvPr>
        </p:nvSpPr>
        <p:spPr/>
        <p:txBody>
          <a:bodyPr/>
          <a:lstStyle/>
          <a:p>
            <a:r>
              <a:rPr lang="en-US" dirty="0">
                <a:solidFill>
                  <a:schemeClr val="bg1"/>
                </a:solidFill>
                <a:latin typeface="HK Grotesk Pro" panose="00000800000000000000" pitchFamily="2" charset="0"/>
                <a:ea typeface="Karla" pitchFamily="2" charset="0"/>
                <a:cs typeface="Poppins" panose="00000800000000000000" pitchFamily="2" charset="0"/>
              </a:rPr>
              <a:t>Trans Fat Elimination</a:t>
            </a:r>
          </a:p>
        </p:txBody>
      </p:sp>
      <p:sp>
        <p:nvSpPr>
          <p:cNvPr id="6" name="Subtitle 5">
            <a:extLst>
              <a:ext uri="{FF2B5EF4-FFF2-40B4-BE49-F238E27FC236}">
                <a16:creationId xmlns:a16="http://schemas.microsoft.com/office/drawing/2014/main" id="{949B9D64-0CFF-F44B-9D02-CDFEE3D167D2}"/>
              </a:ext>
            </a:extLst>
          </p:cNvPr>
          <p:cNvSpPr>
            <a:spLocks noGrp="1"/>
          </p:cNvSpPr>
          <p:nvPr>
            <p:ph type="body" idx="1"/>
          </p:nvPr>
        </p:nvSpPr>
        <p:spPr/>
        <p:txBody>
          <a:bodyPr/>
          <a:lstStyle/>
          <a:p>
            <a:r>
              <a:rPr lang="en-US" dirty="0">
                <a:latin typeface="HK Grotesk Pro" panose="00000800000000000000" pitchFamily="2" charset="0"/>
              </a:rPr>
              <a:t>Trans Fat Free by 2023</a:t>
            </a:r>
          </a:p>
        </p:txBody>
      </p:sp>
      <p:sp>
        <p:nvSpPr>
          <p:cNvPr id="8" name="Text Placeholder 6">
            <a:extLst>
              <a:ext uri="{FF2B5EF4-FFF2-40B4-BE49-F238E27FC236}">
                <a16:creationId xmlns:a16="http://schemas.microsoft.com/office/drawing/2014/main" id="{97737B79-3EA5-45D7-B60A-61D69D199445}"/>
              </a:ext>
            </a:extLst>
          </p:cNvPr>
          <p:cNvSpPr txBox="1">
            <a:spLocks/>
          </p:cNvSpPr>
          <p:nvPr/>
        </p:nvSpPr>
        <p:spPr>
          <a:xfrm>
            <a:off x="805543" y="6364496"/>
            <a:ext cx="2160000" cy="609113"/>
          </a:xfrm>
          <a:prstGeom prst="rect">
            <a:avLst/>
          </a:prstGeom>
        </p:spPr>
        <p:txBody>
          <a:bodyPr vert="horz" lIns="0" tIns="0" rIns="0" bIns="0" rtlCol="0" anchor="t">
            <a:normAutofit/>
          </a:bodyPr>
          <a:lstStyle>
            <a:lvl1pPr marL="0" indent="0" algn="l" defTabSz="914400" rtl="0" eaLnBrk="1" latinLnBrk="0" hangingPunct="1">
              <a:lnSpc>
                <a:spcPct val="120000"/>
              </a:lnSpc>
              <a:spcBef>
                <a:spcPts val="1000"/>
              </a:spcBef>
              <a:buFont typeface="Arial" panose="020B0604020202020204" pitchFamily="34" charset="0"/>
              <a:buNone/>
              <a:defRPr sz="1600" b="1" i="0" kern="1200" baseline="0">
                <a:solidFill>
                  <a:schemeClr val="tx1"/>
                </a:solidFill>
                <a:latin typeface="HK Grotesk Pro" panose="00000800000000000000"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b="1" i="0" kern="1200" baseline="0">
                <a:solidFill>
                  <a:schemeClr val="tx1"/>
                </a:solidFill>
                <a:latin typeface="HK Grotesk Pro" panose="00000800000000000000" pitchFamily="2" charset="0"/>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b="1" i="0" kern="1200" baseline="0">
                <a:solidFill>
                  <a:schemeClr val="tx1"/>
                </a:solidFill>
                <a:latin typeface="HK Grotesk Pro" panose="00000800000000000000" pitchFamily="2" charset="0"/>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solidFill>
                  <a:schemeClr val="bg1"/>
                </a:solidFill>
              </a:rPr>
              <a:t>Last updated 1/2020</a:t>
            </a:r>
          </a:p>
        </p:txBody>
      </p:sp>
    </p:spTree>
    <p:extLst>
      <p:ext uri="{BB962C8B-B14F-4D97-AF65-F5344CB8AC3E}">
        <p14:creationId xmlns:p14="http://schemas.microsoft.com/office/powerpoint/2010/main" val="2402858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6B515-88C1-471A-9DEB-A6C6ADAFE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988" y="972909"/>
            <a:ext cx="10608348" cy="5001171"/>
          </a:xfrm>
          <a:prstGeom prst="rect">
            <a:avLst/>
          </a:prstGeom>
        </p:spPr>
      </p:pic>
    </p:spTree>
    <p:extLst>
      <p:ext uri="{BB962C8B-B14F-4D97-AF65-F5344CB8AC3E}">
        <p14:creationId xmlns:p14="http://schemas.microsoft.com/office/powerpoint/2010/main" val="171842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42D937-83F4-AF43-A2EA-E7404D02EC92}"/>
              </a:ext>
            </a:extLst>
          </p:cNvPr>
          <p:cNvSpPr/>
          <p:nvPr/>
        </p:nvSpPr>
        <p:spPr>
          <a:xfrm>
            <a:off x="0" y="0"/>
            <a:ext cx="595704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8737B-E81E-464D-A24C-21BC5B827515}"/>
              </a:ext>
            </a:extLst>
          </p:cNvPr>
          <p:cNvSpPr>
            <a:spLocks noGrp="1"/>
          </p:cNvSpPr>
          <p:nvPr>
            <p:ph type="title"/>
          </p:nvPr>
        </p:nvSpPr>
        <p:spPr>
          <a:xfrm>
            <a:off x="8246027" y="2939387"/>
            <a:ext cx="3001093" cy="3068563"/>
          </a:xfrm>
        </p:spPr>
        <p:txBody>
          <a:bodyPr>
            <a:noAutofit/>
          </a:bodyPr>
          <a:lstStyle/>
          <a:p>
            <a:pPr lvl="0"/>
            <a:br>
              <a:rPr lang="en-US" sz="2800" b="0" dirty="0"/>
            </a:br>
            <a:br>
              <a:rPr lang="en-US" sz="2800" b="0" dirty="0"/>
            </a:br>
            <a:br>
              <a:rPr lang="en-US" sz="2800" b="0" dirty="0"/>
            </a:br>
            <a:br>
              <a:rPr lang="en-US" sz="2800" b="0" dirty="0"/>
            </a:br>
            <a:r>
              <a:rPr lang="en-US" sz="2100" dirty="0"/>
              <a:t>Mandatory national limit of 2 grams of industrial trans fat per 100 grams of total fat in all fats, oils and foods</a:t>
            </a:r>
            <a:br>
              <a:rPr lang="en-US" sz="2100" dirty="0"/>
            </a:br>
            <a:br>
              <a:rPr lang="en-US" sz="2100" dirty="0"/>
            </a:br>
            <a:r>
              <a:rPr lang="en-US" sz="2100" dirty="0"/>
              <a:t>Mandatory national ban on the production or use of PHO as an ingredient in all foods</a:t>
            </a:r>
          </a:p>
        </p:txBody>
      </p:sp>
      <p:sp>
        <p:nvSpPr>
          <p:cNvPr id="3" name="TextBox 2">
            <a:extLst>
              <a:ext uri="{FF2B5EF4-FFF2-40B4-BE49-F238E27FC236}">
                <a16:creationId xmlns:a16="http://schemas.microsoft.com/office/drawing/2014/main" id="{ADCE9CC6-D86B-443D-A3A4-18944C071843}"/>
              </a:ext>
            </a:extLst>
          </p:cNvPr>
          <p:cNvSpPr txBox="1"/>
          <p:nvPr/>
        </p:nvSpPr>
        <p:spPr>
          <a:xfrm>
            <a:off x="8113652" y="1358119"/>
            <a:ext cx="5670133" cy="1200329"/>
          </a:xfrm>
          <a:prstGeom prst="rect">
            <a:avLst/>
          </a:prstGeom>
          <a:noFill/>
        </p:spPr>
        <p:txBody>
          <a:bodyPr wrap="square" rtlCol="0">
            <a:spAutoFit/>
          </a:bodyPr>
          <a:lstStyle/>
          <a:p>
            <a:r>
              <a:rPr lang="en-US" sz="3600" b="1" dirty="0">
                <a:solidFill>
                  <a:schemeClr val="accent1"/>
                </a:solidFill>
                <a:latin typeface="HK Grotesk Pro" panose="020B0604020202020204" charset="0"/>
              </a:rPr>
              <a:t>2 Paths </a:t>
            </a:r>
            <a:br>
              <a:rPr lang="en-US" sz="3600" b="1" dirty="0">
                <a:solidFill>
                  <a:schemeClr val="accent1"/>
                </a:solidFill>
                <a:latin typeface="HK Grotesk Pro" panose="020B0604020202020204" charset="0"/>
              </a:rPr>
            </a:br>
            <a:r>
              <a:rPr lang="en-US" sz="3600" b="1" dirty="0">
                <a:solidFill>
                  <a:schemeClr val="accent1"/>
                </a:solidFill>
                <a:latin typeface="HK Grotesk Pro" panose="020B0604020202020204" charset="0"/>
              </a:rPr>
              <a:t>to Elimination </a:t>
            </a:r>
          </a:p>
        </p:txBody>
      </p:sp>
      <p:pic>
        <p:nvPicPr>
          <p:cNvPr id="7" name="Graphic 6">
            <a:extLst>
              <a:ext uri="{FF2B5EF4-FFF2-40B4-BE49-F238E27FC236}">
                <a16:creationId xmlns:a16="http://schemas.microsoft.com/office/drawing/2014/main" id="{A944C40B-BB6C-4CDD-87E0-49EE23958C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8733" y="4651241"/>
            <a:ext cx="1032612" cy="1016726"/>
          </a:xfrm>
          <a:prstGeom prst="rect">
            <a:avLst/>
          </a:prstGeom>
        </p:spPr>
      </p:pic>
      <p:pic>
        <p:nvPicPr>
          <p:cNvPr id="12" name="Graphic 11">
            <a:extLst>
              <a:ext uri="{FF2B5EF4-FFF2-40B4-BE49-F238E27FC236}">
                <a16:creationId xmlns:a16="http://schemas.microsoft.com/office/drawing/2014/main" id="{05E2327C-AFF4-2348-9FFE-D095EFAD90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1576" y="2764947"/>
            <a:ext cx="822960" cy="822960"/>
          </a:xfrm>
          <a:prstGeom prst="rect">
            <a:avLst/>
          </a:prstGeom>
        </p:spPr>
      </p:pic>
      <p:pic>
        <p:nvPicPr>
          <p:cNvPr id="10" name="Picture 9" descr="Two people sitting at a table eating food&#10;&#10;Description automatically generated">
            <a:extLst>
              <a:ext uri="{FF2B5EF4-FFF2-40B4-BE49-F238E27FC236}">
                <a16:creationId xmlns:a16="http://schemas.microsoft.com/office/drawing/2014/main" id="{C1B745AD-FD3E-498D-965A-601FC26EFE61}"/>
              </a:ext>
            </a:extLst>
          </p:cNvPr>
          <p:cNvPicPr>
            <a:picLocks noChangeAspect="1"/>
          </p:cNvPicPr>
          <p:nvPr/>
        </p:nvPicPr>
        <p:blipFill rotWithShape="1">
          <a:blip r:embed="rId7"/>
          <a:srcRect l="10243" t="124" r="12798" b="1"/>
          <a:stretch/>
        </p:blipFill>
        <p:spPr>
          <a:xfrm>
            <a:off x="131918" y="820848"/>
            <a:ext cx="6305798" cy="5462884"/>
          </a:xfrm>
          <a:prstGeom prst="rect">
            <a:avLst/>
          </a:prstGeom>
        </p:spPr>
      </p:pic>
    </p:spTree>
    <p:extLst>
      <p:ext uri="{BB962C8B-B14F-4D97-AF65-F5344CB8AC3E}">
        <p14:creationId xmlns:p14="http://schemas.microsoft.com/office/powerpoint/2010/main" val="1041976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eplace-logo.png">
            <a:extLst>
              <a:ext uri="{FF2B5EF4-FFF2-40B4-BE49-F238E27FC236}">
                <a16:creationId xmlns:a16="http://schemas.microsoft.com/office/drawing/2014/main" id="{3848AA17-F5C6-4124-9EBC-CCA375EFFE8D}"/>
              </a:ext>
            </a:extLst>
          </p:cNvPr>
          <p:cNvPicPr>
            <a:picLocks noChangeAspect="1"/>
          </p:cNvPicPr>
          <p:nvPr/>
        </p:nvPicPr>
        <p:blipFill>
          <a:blip r:embed="rId2"/>
          <a:srcRect l="4178" t="15859" r="4178" b="15859"/>
          <a:stretch>
            <a:fillRect/>
          </a:stretch>
        </p:blipFill>
        <p:spPr>
          <a:xfrm>
            <a:off x="364491" y="154275"/>
            <a:ext cx="2284735" cy="747433"/>
          </a:xfrm>
          <a:prstGeom prst="rect">
            <a:avLst/>
          </a:prstGeom>
        </p:spPr>
      </p:pic>
      <p:grpSp>
        <p:nvGrpSpPr>
          <p:cNvPr id="3" name="Group 2">
            <a:extLst>
              <a:ext uri="{FF2B5EF4-FFF2-40B4-BE49-F238E27FC236}">
                <a16:creationId xmlns:a16="http://schemas.microsoft.com/office/drawing/2014/main" id="{98AAAD27-0740-5C44-B5A4-270D2107964B}"/>
              </a:ext>
            </a:extLst>
          </p:cNvPr>
          <p:cNvGrpSpPr/>
          <p:nvPr/>
        </p:nvGrpSpPr>
        <p:grpSpPr>
          <a:xfrm>
            <a:off x="674807" y="800818"/>
            <a:ext cx="10903110" cy="5781407"/>
            <a:chOff x="56243" y="177026"/>
            <a:chExt cx="12079514" cy="6405199"/>
          </a:xfrm>
        </p:grpSpPr>
        <p:pic>
          <p:nvPicPr>
            <p:cNvPr id="23" name="Picture 22">
              <a:extLst>
                <a:ext uri="{FF2B5EF4-FFF2-40B4-BE49-F238E27FC236}">
                  <a16:creationId xmlns:a16="http://schemas.microsoft.com/office/drawing/2014/main" id="{3124891F-760E-4031-8E92-7B2CE3F7DEE1}"/>
                </a:ext>
              </a:extLst>
            </p:cNvPr>
            <p:cNvPicPr>
              <a:picLocks noChangeAspect="1"/>
            </p:cNvPicPr>
            <p:nvPr/>
          </p:nvPicPr>
          <p:blipFill rotWithShape="1">
            <a:blip r:embed="rId3"/>
            <a:srcRect t="8809" r="21668" b="28473"/>
            <a:stretch/>
          </p:blipFill>
          <p:spPr>
            <a:xfrm>
              <a:off x="8489142" y="524624"/>
              <a:ext cx="3096231" cy="699221"/>
            </a:xfrm>
            <a:prstGeom prst="rect">
              <a:avLst/>
            </a:prstGeom>
          </p:spPr>
        </p:pic>
        <p:pic>
          <p:nvPicPr>
            <p:cNvPr id="13" name="Picture 12" descr="A close up of a map&#10;&#10;Description generated with high confidence">
              <a:extLst>
                <a:ext uri="{FF2B5EF4-FFF2-40B4-BE49-F238E27FC236}">
                  <a16:creationId xmlns:a16="http://schemas.microsoft.com/office/drawing/2014/main" id="{BBA226C2-1AB0-4A95-B0A2-7ED65339EF3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b="19072"/>
            <a:stretch/>
          </p:blipFill>
          <p:spPr>
            <a:xfrm>
              <a:off x="56243" y="1196266"/>
              <a:ext cx="11896781" cy="4813917"/>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9E6B82A2-CF63-4A3E-947B-426D01528D22}"/>
                </a:ext>
              </a:extLst>
            </p:cNvPr>
            <p:cNvPicPr>
              <a:picLocks noChangeAspect="1"/>
            </p:cNvPicPr>
            <p:nvPr/>
          </p:nvPicPr>
          <p:blipFill>
            <a:blip r:embed="rId6"/>
            <a:stretch>
              <a:fillRect/>
            </a:stretch>
          </p:blipFill>
          <p:spPr>
            <a:xfrm>
              <a:off x="9703304" y="3429000"/>
              <a:ext cx="2432453" cy="863769"/>
            </a:xfrm>
            <a:prstGeom prst="rect">
              <a:avLst/>
            </a:prstGeom>
          </p:spPr>
        </p:pic>
        <p:cxnSp>
          <p:nvCxnSpPr>
            <p:cNvPr id="17" name="Straight Connector 16">
              <a:extLst>
                <a:ext uri="{FF2B5EF4-FFF2-40B4-BE49-F238E27FC236}">
                  <a16:creationId xmlns:a16="http://schemas.microsoft.com/office/drawing/2014/main" id="{CC03CBAC-695F-4438-B746-EAA2549BABE5}"/>
                </a:ext>
              </a:extLst>
            </p:cNvPr>
            <p:cNvCxnSpPr/>
            <p:nvPr/>
          </p:nvCxnSpPr>
          <p:spPr>
            <a:xfrm>
              <a:off x="8744505" y="3429000"/>
              <a:ext cx="1109709" cy="281866"/>
            </a:xfrm>
            <a:prstGeom prst="line">
              <a:avLst/>
            </a:prstGeom>
            <a:ln>
              <a:solidFill>
                <a:srgbClr val="003441"/>
              </a:solidFill>
            </a:ln>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74ADF138-3164-4875-9BC7-A80D461A091B}"/>
                </a:ext>
              </a:extLst>
            </p:cNvPr>
            <p:cNvPicPr>
              <a:picLocks noChangeAspect="1"/>
            </p:cNvPicPr>
            <p:nvPr/>
          </p:nvPicPr>
          <p:blipFill>
            <a:blip r:embed="rId7"/>
            <a:stretch>
              <a:fillRect/>
            </a:stretch>
          </p:blipFill>
          <p:spPr>
            <a:xfrm>
              <a:off x="4893075" y="5378129"/>
              <a:ext cx="2405849" cy="436663"/>
            </a:xfrm>
            <a:prstGeom prst="rect">
              <a:avLst/>
            </a:prstGeom>
          </p:spPr>
        </p:pic>
        <p:cxnSp>
          <p:nvCxnSpPr>
            <p:cNvPr id="21" name="Straight Connector 20">
              <a:extLst>
                <a:ext uri="{FF2B5EF4-FFF2-40B4-BE49-F238E27FC236}">
                  <a16:creationId xmlns:a16="http://schemas.microsoft.com/office/drawing/2014/main" id="{42189596-9BE5-4D2F-8E75-2BC0442E1A93}"/>
                </a:ext>
              </a:extLst>
            </p:cNvPr>
            <p:cNvCxnSpPr/>
            <p:nvPr/>
          </p:nvCxnSpPr>
          <p:spPr>
            <a:xfrm flipH="1">
              <a:off x="5930283" y="3932808"/>
              <a:ext cx="165717" cy="1429305"/>
            </a:xfrm>
            <a:prstGeom prst="line">
              <a:avLst/>
            </a:prstGeom>
            <a:ln>
              <a:solidFill>
                <a:srgbClr val="003441"/>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29AE0DC6-A15E-41D3-9813-944260CE106E}"/>
                </a:ext>
              </a:extLst>
            </p:cNvPr>
            <p:cNvCxnSpPr>
              <a:cxnSpLocks/>
            </p:cNvCxnSpPr>
            <p:nvPr/>
          </p:nvCxnSpPr>
          <p:spPr>
            <a:xfrm flipH="1">
              <a:off x="8371644" y="1223845"/>
              <a:ext cx="1047564" cy="2205155"/>
            </a:xfrm>
            <a:prstGeom prst="line">
              <a:avLst/>
            </a:prstGeom>
            <a:ln>
              <a:solidFill>
                <a:srgbClr val="003441"/>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AE915A19-86CC-459E-8A52-754DBD7002F8}"/>
                </a:ext>
              </a:extLst>
            </p:cNvPr>
            <p:cNvCxnSpPr/>
            <p:nvPr/>
          </p:nvCxnSpPr>
          <p:spPr>
            <a:xfrm>
              <a:off x="8371643" y="3795736"/>
              <a:ext cx="683580" cy="2013428"/>
            </a:xfrm>
            <a:prstGeom prst="line">
              <a:avLst/>
            </a:prstGeom>
            <a:ln>
              <a:solidFill>
                <a:srgbClr val="003441"/>
              </a:solidFill>
            </a:ln>
          </p:spPr>
          <p:style>
            <a:lnRef idx="3">
              <a:schemeClr val="dk1"/>
            </a:lnRef>
            <a:fillRef idx="0">
              <a:schemeClr val="dk1"/>
            </a:fillRef>
            <a:effectRef idx="2">
              <a:schemeClr val="dk1"/>
            </a:effectRef>
            <a:fontRef idx="minor">
              <a:schemeClr val="tx1"/>
            </a:fontRef>
          </p:style>
        </p:cxnSp>
        <p:pic>
          <p:nvPicPr>
            <p:cNvPr id="27" name="Picture 26">
              <a:extLst>
                <a:ext uri="{FF2B5EF4-FFF2-40B4-BE49-F238E27FC236}">
                  <a16:creationId xmlns:a16="http://schemas.microsoft.com/office/drawing/2014/main" id="{8E68CF3F-D15C-43A4-910A-97C046E127E4}"/>
                </a:ext>
              </a:extLst>
            </p:cNvPr>
            <p:cNvPicPr>
              <a:picLocks noChangeAspect="1"/>
            </p:cNvPicPr>
            <p:nvPr/>
          </p:nvPicPr>
          <p:blipFill rotWithShape="1">
            <a:blip r:embed="rId8"/>
            <a:srcRect l="12077" t="29386" r="23138" b="36566"/>
            <a:stretch/>
          </p:blipFill>
          <p:spPr>
            <a:xfrm>
              <a:off x="7732450" y="5527298"/>
              <a:ext cx="3023320" cy="801638"/>
            </a:xfrm>
            <a:prstGeom prst="rect">
              <a:avLst/>
            </a:prstGeom>
          </p:spPr>
        </p:pic>
        <p:pic>
          <p:nvPicPr>
            <p:cNvPr id="31" name="Picture 30">
              <a:extLst>
                <a:ext uri="{FF2B5EF4-FFF2-40B4-BE49-F238E27FC236}">
                  <a16:creationId xmlns:a16="http://schemas.microsoft.com/office/drawing/2014/main" id="{37500AA8-F790-4B07-8B6C-2255F26FBAFD}"/>
                </a:ext>
              </a:extLst>
            </p:cNvPr>
            <p:cNvPicPr>
              <a:picLocks noChangeAspect="1"/>
            </p:cNvPicPr>
            <p:nvPr/>
          </p:nvPicPr>
          <p:blipFill rotWithShape="1">
            <a:blip r:embed="rId9"/>
            <a:srcRect l="12170" t="20307" r="17249" b="21139"/>
            <a:stretch/>
          </p:blipFill>
          <p:spPr>
            <a:xfrm>
              <a:off x="5903651" y="177026"/>
              <a:ext cx="2521258" cy="1055255"/>
            </a:xfrm>
            <a:prstGeom prst="rect">
              <a:avLst/>
            </a:prstGeom>
          </p:spPr>
        </p:pic>
        <p:cxnSp>
          <p:nvCxnSpPr>
            <p:cNvPr id="33" name="Straight Connector 32">
              <a:extLst>
                <a:ext uri="{FF2B5EF4-FFF2-40B4-BE49-F238E27FC236}">
                  <a16:creationId xmlns:a16="http://schemas.microsoft.com/office/drawing/2014/main" id="{3BC12144-B98C-4D96-9BCC-3914AA155A4D}"/>
                </a:ext>
              </a:extLst>
            </p:cNvPr>
            <p:cNvCxnSpPr>
              <a:cxnSpLocks/>
            </p:cNvCxnSpPr>
            <p:nvPr/>
          </p:nvCxnSpPr>
          <p:spPr>
            <a:xfrm>
              <a:off x="7510677" y="1196266"/>
              <a:ext cx="82254" cy="2232734"/>
            </a:xfrm>
            <a:prstGeom prst="line">
              <a:avLst/>
            </a:prstGeom>
            <a:ln>
              <a:solidFill>
                <a:srgbClr val="003441"/>
              </a:solidFill>
            </a:ln>
          </p:spPr>
          <p:style>
            <a:lnRef idx="3">
              <a:schemeClr val="dk1"/>
            </a:lnRef>
            <a:fillRef idx="0">
              <a:schemeClr val="dk1"/>
            </a:fillRef>
            <a:effectRef idx="2">
              <a:schemeClr val="dk1"/>
            </a:effectRef>
            <a:fontRef idx="minor">
              <a:schemeClr val="tx1"/>
            </a:fontRef>
          </p:style>
        </p:cxnSp>
        <p:pic>
          <p:nvPicPr>
            <p:cNvPr id="38" name="Picture 37">
              <a:extLst>
                <a:ext uri="{FF2B5EF4-FFF2-40B4-BE49-F238E27FC236}">
                  <a16:creationId xmlns:a16="http://schemas.microsoft.com/office/drawing/2014/main" id="{B1B821A6-D22F-46E8-8CBC-E1FE02B691A8}"/>
                </a:ext>
              </a:extLst>
            </p:cNvPr>
            <p:cNvPicPr>
              <a:picLocks noChangeAspect="1"/>
            </p:cNvPicPr>
            <p:nvPr/>
          </p:nvPicPr>
          <p:blipFill rotWithShape="1">
            <a:blip r:embed="rId10"/>
            <a:srcRect b="14565"/>
            <a:stretch/>
          </p:blipFill>
          <p:spPr>
            <a:xfrm>
              <a:off x="2196523" y="773920"/>
              <a:ext cx="3173875" cy="566608"/>
            </a:xfrm>
            <a:prstGeom prst="rect">
              <a:avLst/>
            </a:prstGeom>
          </p:spPr>
        </p:pic>
        <p:cxnSp>
          <p:nvCxnSpPr>
            <p:cNvPr id="39" name="Straight Connector 38">
              <a:extLst>
                <a:ext uri="{FF2B5EF4-FFF2-40B4-BE49-F238E27FC236}">
                  <a16:creationId xmlns:a16="http://schemas.microsoft.com/office/drawing/2014/main" id="{8C35370B-1E1E-4A8D-B96A-4BBB09601878}"/>
                </a:ext>
              </a:extLst>
            </p:cNvPr>
            <p:cNvCxnSpPr>
              <a:cxnSpLocks/>
            </p:cNvCxnSpPr>
            <p:nvPr/>
          </p:nvCxnSpPr>
          <p:spPr>
            <a:xfrm>
              <a:off x="4403324" y="1340528"/>
              <a:ext cx="1434504" cy="1193722"/>
            </a:xfrm>
            <a:prstGeom prst="line">
              <a:avLst/>
            </a:prstGeom>
            <a:ln>
              <a:solidFill>
                <a:srgbClr val="003441"/>
              </a:solidFill>
            </a:ln>
          </p:spPr>
          <p:style>
            <a:lnRef idx="3">
              <a:schemeClr val="dk1"/>
            </a:lnRef>
            <a:fillRef idx="0">
              <a:schemeClr val="dk1"/>
            </a:fillRef>
            <a:effectRef idx="2">
              <a:schemeClr val="dk1"/>
            </a:effectRef>
            <a:fontRef idx="minor">
              <a:schemeClr val="tx1"/>
            </a:fontRef>
          </p:style>
        </p:cxnSp>
        <p:pic>
          <p:nvPicPr>
            <p:cNvPr id="2" name="Picture 1">
              <a:extLst>
                <a:ext uri="{FF2B5EF4-FFF2-40B4-BE49-F238E27FC236}">
                  <a16:creationId xmlns:a16="http://schemas.microsoft.com/office/drawing/2014/main" id="{E008B205-0741-4FBE-83D5-1CE9D3C1AE87}"/>
                </a:ext>
              </a:extLst>
            </p:cNvPr>
            <p:cNvPicPr>
              <a:picLocks noChangeAspect="1"/>
            </p:cNvPicPr>
            <p:nvPr/>
          </p:nvPicPr>
          <p:blipFill>
            <a:blip r:embed="rId11"/>
            <a:stretch>
              <a:fillRect/>
            </a:stretch>
          </p:blipFill>
          <p:spPr>
            <a:xfrm>
              <a:off x="1526007" y="5602807"/>
              <a:ext cx="1897304" cy="979418"/>
            </a:xfrm>
            <a:prstGeom prst="rect">
              <a:avLst/>
            </a:prstGeom>
          </p:spPr>
        </p:pic>
        <p:cxnSp>
          <p:nvCxnSpPr>
            <p:cNvPr id="18" name="Straight Connector 17">
              <a:extLst>
                <a:ext uri="{FF2B5EF4-FFF2-40B4-BE49-F238E27FC236}">
                  <a16:creationId xmlns:a16="http://schemas.microsoft.com/office/drawing/2014/main" id="{6B89892C-9C79-49F8-A337-0631BB80CA7B}"/>
                </a:ext>
              </a:extLst>
            </p:cNvPr>
            <p:cNvCxnSpPr>
              <a:cxnSpLocks/>
            </p:cNvCxnSpPr>
            <p:nvPr/>
          </p:nvCxnSpPr>
          <p:spPr>
            <a:xfrm flipH="1">
              <a:off x="2649226" y="4891997"/>
              <a:ext cx="1785897" cy="625475"/>
            </a:xfrm>
            <a:prstGeom prst="line">
              <a:avLst/>
            </a:prstGeom>
            <a:ln>
              <a:solidFill>
                <a:srgbClr val="003441"/>
              </a:solidFill>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854B948A-4DE4-4B9F-AFD7-FA247ADAD7E6}"/>
                </a:ext>
              </a:extLst>
            </p:cNvPr>
            <p:cNvPicPr>
              <a:picLocks noChangeAspect="1"/>
            </p:cNvPicPr>
            <p:nvPr/>
          </p:nvPicPr>
          <p:blipFill>
            <a:blip r:embed="rId12"/>
            <a:stretch>
              <a:fillRect/>
            </a:stretch>
          </p:blipFill>
          <p:spPr>
            <a:xfrm>
              <a:off x="84913" y="3759750"/>
              <a:ext cx="2908350" cy="1066037"/>
            </a:xfrm>
            <a:prstGeom prst="rect">
              <a:avLst/>
            </a:prstGeom>
          </p:spPr>
        </p:pic>
        <p:cxnSp>
          <p:nvCxnSpPr>
            <p:cNvPr id="22" name="Straight Connector 21">
              <a:extLst>
                <a:ext uri="{FF2B5EF4-FFF2-40B4-BE49-F238E27FC236}">
                  <a16:creationId xmlns:a16="http://schemas.microsoft.com/office/drawing/2014/main" id="{1A8772C7-5315-43FD-92DA-D5845A3F7516}"/>
                </a:ext>
              </a:extLst>
            </p:cNvPr>
            <p:cNvCxnSpPr>
              <a:cxnSpLocks/>
            </p:cNvCxnSpPr>
            <p:nvPr/>
          </p:nvCxnSpPr>
          <p:spPr>
            <a:xfrm flipH="1" flipV="1">
              <a:off x="2937141" y="4421581"/>
              <a:ext cx="605033" cy="117913"/>
            </a:xfrm>
            <a:prstGeom prst="line">
              <a:avLst/>
            </a:prstGeom>
            <a:ln>
              <a:solidFill>
                <a:srgbClr val="003441"/>
              </a:solidFill>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749489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1C6E-478A-47D8-B4C4-EAC5C0FB063A}"/>
              </a:ext>
            </a:extLst>
          </p:cNvPr>
          <p:cNvSpPr>
            <a:spLocks noGrp="1"/>
          </p:cNvSpPr>
          <p:nvPr>
            <p:ph type="title"/>
          </p:nvPr>
        </p:nvSpPr>
        <p:spPr>
          <a:xfrm>
            <a:off x="540000" y="365125"/>
            <a:ext cx="5967480" cy="1536383"/>
          </a:xfrm>
        </p:spPr>
        <p:txBody>
          <a:bodyPr>
            <a:normAutofit/>
          </a:bodyPr>
          <a:lstStyle/>
          <a:p>
            <a:r>
              <a:rPr lang="en-US" dirty="0"/>
              <a:t>Global Trans Fat Elimination is Gaining Momentum</a:t>
            </a:r>
          </a:p>
        </p:txBody>
      </p:sp>
      <p:graphicFrame>
        <p:nvGraphicFramePr>
          <p:cNvPr id="4" name="Chart 3">
            <a:extLst>
              <a:ext uri="{FF2B5EF4-FFF2-40B4-BE49-F238E27FC236}">
                <a16:creationId xmlns:a16="http://schemas.microsoft.com/office/drawing/2014/main" id="{5A62E50B-6512-4627-AE66-9EC988B97454}"/>
              </a:ext>
            </a:extLst>
          </p:cNvPr>
          <p:cNvGraphicFramePr>
            <a:graphicFrameLocks/>
          </p:cNvGraphicFramePr>
          <p:nvPr>
            <p:extLst>
              <p:ext uri="{D42A27DB-BD31-4B8C-83A1-F6EECF244321}">
                <p14:modId xmlns:p14="http://schemas.microsoft.com/office/powerpoint/2010/main" val="4164041786"/>
              </p:ext>
            </p:extLst>
          </p:nvPr>
        </p:nvGraphicFramePr>
        <p:xfrm>
          <a:off x="746290" y="2569402"/>
          <a:ext cx="11049470" cy="3831365"/>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7D3E8042-B622-4CFD-A120-5507B66D7B03}"/>
              </a:ext>
            </a:extLst>
          </p:cNvPr>
          <p:cNvSpPr/>
          <p:nvPr/>
        </p:nvSpPr>
        <p:spPr>
          <a:xfrm>
            <a:off x="420279" y="1662205"/>
            <a:ext cx="4776562" cy="738664"/>
          </a:xfrm>
          <a:prstGeom prst="rect">
            <a:avLst/>
          </a:prstGeom>
        </p:spPr>
        <p:txBody>
          <a:bodyPr wrap="square">
            <a:spAutoFit/>
          </a:bodyPr>
          <a:lstStyle/>
          <a:p>
            <a:pPr>
              <a:defRPr sz="1400" b="0" i="0" u="none" strike="noStrike" kern="1200" spc="0" baseline="0">
                <a:solidFill>
                  <a:srgbClr val="25397D">
                    <a:lumMod val="65000"/>
                    <a:lumOff val="35000"/>
                  </a:srgbClr>
                </a:solidFill>
                <a:latin typeface="+mn-lt"/>
                <a:ea typeface="+mn-ea"/>
                <a:cs typeface="+mn-cs"/>
              </a:defRPr>
            </a:pPr>
            <a:r>
              <a:rPr lang="en-US" sz="2100" dirty="0">
                <a:solidFill>
                  <a:schemeClr val="accent1"/>
                </a:solidFill>
                <a:latin typeface="HK Grotesk Pro" panose="020B0604020202020204" charset="0"/>
              </a:rPr>
              <a:t>At this pace, global elimination </a:t>
            </a:r>
            <a:br>
              <a:rPr lang="en-US" sz="2100" dirty="0">
                <a:solidFill>
                  <a:schemeClr val="accent1"/>
                </a:solidFill>
                <a:latin typeface="HK Grotesk Pro" panose="020B0604020202020204" charset="0"/>
              </a:rPr>
            </a:br>
            <a:r>
              <a:rPr lang="en-US" sz="2100" dirty="0">
                <a:solidFill>
                  <a:schemeClr val="accent1"/>
                </a:solidFill>
                <a:latin typeface="HK Grotesk Pro" panose="020B0604020202020204" charset="0"/>
              </a:rPr>
              <a:t>is achievable by 2023 </a:t>
            </a:r>
          </a:p>
        </p:txBody>
      </p:sp>
      <p:sp>
        <p:nvSpPr>
          <p:cNvPr id="9" name="TextBox 1">
            <a:extLst>
              <a:ext uri="{FF2B5EF4-FFF2-40B4-BE49-F238E27FC236}">
                <a16:creationId xmlns:a16="http://schemas.microsoft.com/office/drawing/2014/main" id="{267C35B3-148E-4A07-B3AE-557D050950F6}"/>
              </a:ext>
            </a:extLst>
          </p:cNvPr>
          <p:cNvSpPr txBox="1"/>
          <p:nvPr/>
        </p:nvSpPr>
        <p:spPr>
          <a:xfrm>
            <a:off x="937508" y="4282388"/>
            <a:ext cx="2865591" cy="88397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800" b="1" dirty="0">
                <a:solidFill>
                  <a:schemeClr val="accent1"/>
                </a:solidFill>
                <a:latin typeface="HK Grotesk Pro" panose="020B0604020202020204" charset="0"/>
              </a:rPr>
              <a:t>Denmark is the first country to limit artificial trans fat in 2003</a:t>
            </a:r>
          </a:p>
        </p:txBody>
      </p:sp>
      <p:sp>
        <p:nvSpPr>
          <p:cNvPr id="10" name="TextBox 1">
            <a:extLst>
              <a:ext uri="{FF2B5EF4-FFF2-40B4-BE49-F238E27FC236}">
                <a16:creationId xmlns:a16="http://schemas.microsoft.com/office/drawing/2014/main" id="{38F38BD4-4AB2-4BE0-B23D-FE1D9062A102}"/>
              </a:ext>
            </a:extLst>
          </p:cNvPr>
          <p:cNvSpPr txBox="1"/>
          <p:nvPr/>
        </p:nvSpPr>
        <p:spPr>
          <a:xfrm>
            <a:off x="5562600" y="3399817"/>
            <a:ext cx="2620976" cy="1085267"/>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1800" b="1" dirty="0">
                <a:solidFill>
                  <a:schemeClr val="accent1"/>
                </a:solidFill>
                <a:latin typeface="HK Grotesk Pro" panose="020B0604020202020204" charset="0"/>
              </a:rPr>
              <a:t>In 2015, Eurasian Economic Union countries limit trans fat</a:t>
            </a:r>
          </a:p>
        </p:txBody>
      </p:sp>
      <p:sp>
        <p:nvSpPr>
          <p:cNvPr id="11" name="TextBox 1">
            <a:extLst>
              <a:ext uri="{FF2B5EF4-FFF2-40B4-BE49-F238E27FC236}">
                <a16:creationId xmlns:a16="http://schemas.microsoft.com/office/drawing/2014/main" id="{80C86357-DE62-494C-A436-37062C184828}"/>
              </a:ext>
            </a:extLst>
          </p:cNvPr>
          <p:cNvSpPr txBox="1"/>
          <p:nvPr/>
        </p:nvSpPr>
        <p:spPr>
          <a:xfrm>
            <a:off x="8544232" y="1701045"/>
            <a:ext cx="3001722" cy="90571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1800" b="1" dirty="0">
                <a:solidFill>
                  <a:schemeClr val="accent1"/>
                </a:solidFill>
                <a:latin typeface="HK Grotesk Pro" panose="020B0604020202020204" charset="0"/>
              </a:rPr>
              <a:t>In 2021, trans fat limits go into effect in the European Union and Brazil</a:t>
            </a:r>
          </a:p>
        </p:txBody>
      </p:sp>
    </p:spTree>
    <p:extLst>
      <p:ext uri="{BB962C8B-B14F-4D97-AF65-F5344CB8AC3E}">
        <p14:creationId xmlns:p14="http://schemas.microsoft.com/office/powerpoint/2010/main" val="11528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D04C-9E62-E547-8A22-6C31636B0C7D}"/>
              </a:ext>
            </a:extLst>
          </p:cNvPr>
          <p:cNvSpPr>
            <a:spLocks noGrp="1"/>
          </p:cNvSpPr>
          <p:nvPr>
            <p:ph type="title"/>
          </p:nvPr>
        </p:nvSpPr>
        <p:spPr>
          <a:xfrm>
            <a:off x="5740959" y="-946604"/>
            <a:ext cx="4790804" cy="2857500"/>
          </a:xfrm>
        </p:spPr>
        <p:txBody>
          <a:bodyPr/>
          <a:lstStyle/>
          <a:p>
            <a:r>
              <a:rPr lang="en-US" dirty="0">
                <a:solidFill>
                  <a:schemeClr val="accent1"/>
                </a:solidFill>
              </a:rPr>
              <a:t>Global Trans Fat Elimination </a:t>
            </a:r>
            <a:br>
              <a:rPr lang="en-US" dirty="0">
                <a:solidFill>
                  <a:schemeClr val="accent1"/>
                </a:solidFill>
              </a:rPr>
            </a:br>
            <a:r>
              <a:rPr lang="en-US" dirty="0">
                <a:solidFill>
                  <a:schemeClr val="accent1"/>
                </a:solidFill>
              </a:rPr>
              <a:t>is Gaining Momentum</a:t>
            </a:r>
          </a:p>
        </p:txBody>
      </p:sp>
      <p:sp>
        <p:nvSpPr>
          <p:cNvPr id="3" name="Content Placeholder 2">
            <a:extLst>
              <a:ext uri="{FF2B5EF4-FFF2-40B4-BE49-F238E27FC236}">
                <a16:creationId xmlns:a16="http://schemas.microsoft.com/office/drawing/2014/main" id="{049DFA70-63FA-524F-83DE-5553EFFBDD82}"/>
              </a:ext>
            </a:extLst>
          </p:cNvPr>
          <p:cNvSpPr>
            <a:spLocks noGrp="1"/>
          </p:cNvSpPr>
          <p:nvPr>
            <p:ph type="body" sz="half" idx="2"/>
          </p:nvPr>
        </p:nvSpPr>
        <p:spPr>
          <a:xfrm>
            <a:off x="5740959" y="2113796"/>
            <a:ext cx="5643716" cy="2857500"/>
          </a:xfrm>
        </p:spPr>
        <p:txBody>
          <a:bodyPr>
            <a:noAutofit/>
          </a:bodyPr>
          <a:lstStyle/>
          <a:p>
            <a:pPr marL="285750" lvl="0" indent="-285750">
              <a:spcBef>
                <a:spcPts val="2100"/>
              </a:spcBef>
              <a:buFont typeface="Arial" panose="020B0604020202020204" pitchFamily="34" charset="0"/>
              <a:buChar char="•"/>
            </a:pPr>
            <a:r>
              <a:rPr lang="en-US" sz="1800" dirty="0">
                <a:solidFill>
                  <a:schemeClr val="tx1"/>
                </a:solidFill>
              </a:rPr>
              <a:t>Regulations are currently in effect for more than 2.4 billion people in 28 countries (31% global population coverage)</a:t>
            </a:r>
          </a:p>
          <a:p>
            <a:pPr marL="285750" lvl="0" indent="-285750">
              <a:spcBef>
                <a:spcPts val="2100"/>
              </a:spcBef>
              <a:buFont typeface="Arial" panose="020B0604020202020204" pitchFamily="34" charset="0"/>
              <a:buChar char="•"/>
            </a:pPr>
            <a:r>
              <a:rPr lang="en-US" sz="1800" dirty="0">
                <a:solidFill>
                  <a:schemeClr val="tx1"/>
                </a:solidFill>
              </a:rPr>
              <a:t>Since the beginning of 2018, limits have gone into effect in 6 additional countries and were passed </a:t>
            </a:r>
            <a:r>
              <a:rPr lang="en-US" sz="1800">
                <a:solidFill>
                  <a:schemeClr val="tx1"/>
                </a:solidFill>
              </a:rPr>
              <a:t>in 25 </a:t>
            </a:r>
            <a:r>
              <a:rPr lang="en-US" sz="1800" dirty="0">
                <a:solidFill>
                  <a:schemeClr val="tx1"/>
                </a:solidFill>
              </a:rPr>
              <a:t>additional countries</a:t>
            </a:r>
          </a:p>
          <a:p>
            <a:pPr marL="285750" indent="-285750">
              <a:spcBef>
                <a:spcPts val="2100"/>
              </a:spcBef>
              <a:buFont typeface="Arial" panose="020B0604020202020204" pitchFamily="34" charset="0"/>
              <a:buChar char="•"/>
            </a:pPr>
            <a:r>
              <a:rPr lang="en-US" sz="1800" dirty="0">
                <a:solidFill>
                  <a:schemeClr val="tx1"/>
                </a:solidFill>
              </a:rPr>
              <a:t>In 2019, countries in the Americas adopted a six-year plan to eliminate industrially-produced trans fat.</a:t>
            </a:r>
          </a:p>
          <a:p>
            <a:pPr marL="285750" lvl="0" indent="-285750">
              <a:spcBef>
                <a:spcPts val="2100"/>
              </a:spcBef>
              <a:buFont typeface="Arial" panose="020B0604020202020204" pitchFamily="34" charset="0"/>
              <a:buChar char="•"/>
            </a:pPr>
            <a:r>
              <a:rPr lang="en-US" sz="1800" dirty="0">
                <a:solidFill>
                  <a:schemeClr val="tx1"/>
                </a:solidFill>
              </a:rPr>
              <a:t>Regional regulations are in place in the Eurasian Economic Union, Gulf Cooperation Council, and the European Union More than 40 countries have begun activities to ban</a:t>
            </a:r>
          </a:p>
        </p:txBody>
      </p:sp>
      <p:sp>
        <p:nvSpPr>
          <p:cNvPr id="12" name="Content Placeholder 2">
            <a:extLst>
              <a:ext uri="{FF2B5EF4-FFF2-40B4-BE49-F238E27FC236}">
                <a16:creationId xmlns:a16="http://schemas.microsoft.com/office/drawing/2014/main" id="{35F25BBC-4B8A-8048-8A5F-9CA82020EA17}"/>
              </a:ext>
            </a:extLst>
          </p:cNvPr>
          <p:cNvSpPr txBox="1">
            <a:spLocks/>
          </p:cNvSpPr>
          <p:nvPr/>
        </p:nvSpPr>
        <p:spPr>
          <a:xfrm>
            <a:off x="2707142" y="6315073"/>
            <a:ext cx="4165609" cy="527175"/>
          </a:xfrm>
          <a:prstGeom prst="rect">
            <a:avLst/>
          </a:prstGeom>
        </p:spPr>
        <p:txBody>
          <a:bodyPr vert="horz" lIns="0" tIns="46800" rIns="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800" b="1" i="0" kern="1200" baseline="0">
                <a:solidFill>
                  <a:schemeClr val="accent1"/>
                </a:solidFill>
                <a:latin typeface="HK Grotesk Pro" panose="00000800000000000000"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b="1" i="0" kern="1200" baseline="0">
                <a:solidFill>
                  <a:schemeClr val="tx1"/>
                </a:solidFill>
                <a:latin typeface="HK Grotesk Pro" panose="00000800000000000000" pitchFamily="2" charset="0"/>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b="1" i="0" kern="1200" baseline="0">
                <a:solidFill>
                  <a:schemeClr val="tx1"/>
                </a:solidFill>
                <a:latin typeface="HK Grotesk Pro" panose="00000800000000000000" pitchFamily="2" charset="0"/>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100"/>
              </a:spcBef>
            </a:pPr>
            <a:r>
              <a:rPr lang="en-US" sz="900" dirty="0">
                <a:solidFill>
                  <a:srgbClr val="828181"/>
                </a:solidFill>
              </a:rPr>
              <a:t>0</a:t>
            </a:r>
          </a:p>
        </p:txBody>
      </p:sp>
      <p:sp>
        <p:nvSpPr>
          <p:cNvPr id="13" name="Content Placeholder 2">
            <a:extLst>
              <a:ext uri="{FF2B5EF4-FFF2-40B4-BE49-F238E27FC236}">
                <a16:creationId xmlns:a16="http://schemas.microsoft.com/office/drawing/2014/main" id="{468EF247-D27E-BF40-B577-9304D10971DA}"/>
              </a:ext>
            </a:extLst>
          </p:cNvPr>
          <p:cNvSpPr txBox="1">
            <a:spLocks/>
          </p:cNvSpPr>
          <p:nvPr/>
        </p:nvSpPr>
        <p:spPr>
          <a:xfrm>
            <a:off x="223192" y="244344"/>
            <a:ext cx="3884638" cy="475604"/>
          </a:xfrm>
          <a:prstGeom prst="rect">
            <a:avLst/>
          </a:prstGeom>
        </p:spPr>
        <p:txBody>
          <a:bodyPr vert="horz" lIns="0" tIns="46800" rIns="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800" b="1" i="0" kern="1200" baseline="0">
                <a:solidFill>
                  <a:schemeClr val="accent1"/>
                </a:solidFill>
                <a:latin typeface="HK Grotesk Pro" panose="00000800000000000000"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b="1" i="0" kern="1200" baseline="0">
                <a:solidFill>
                  <a:schemeClr val="tx1"/>
                </a:solidFill>
                <a:latin typeface="HK Grotesk Pro" panose="00000800000000000000" pitchFamily="2" charset="0"/>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b="1" i="0" kern="1200" baseline="0">
                <a:solidFill>
                  <a:schemeClr val="tx1"/>
                </a:solidFill>
                <a:latin typeface="HK Grotesk Pro" panose="00000800000000000000" pitchFamily="2" charset="0"/>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100"/>
              </a:spcBef>
            </a:pPr>
            <a:r>
              <a:rPr lang="en-US" sz="1800" dirty="0">
                <a:solidFill>
                  <a:schemeClr val="tx1"/>
                </a:solidFill>
              </a:rPr>
              <a:t>Current global coverage (in millions)</a:t>
            </a:r>
          </a:p>
        </p:txBody>
      </p:sp>
      <p:sp>
        <p:nvSpPr>
          <p:cNvPr id="37" name="Content Placeholder 2">
            <a:extLst>
              <a:ext uri="{FF2B5EF4-FFF2-40B4-BE49-F238E27FC236}">
                <a16:creationId xmlns:a16="http://schemas.microsoft.com/office/drawing/2014/main" id="{6E827F0D-497B-A84E-AE1E-A6415D233B74}"/>
              </a:ext>
            </a:extLst>
          </p:cNvPr>
          <p:cNvSpPr txBox="1">
            <a:spLocks/>
          </p:cNvSpPr>
          <p:nvPr/>
        </p:nvSpPr>
        <p:spPr>
          <a:xfrm>
            <a:off x="728946" y="4216237"/>
            <a:ext cx="913382" cy="527175"/>
          </a:xfrm>
          <a:prstGeom prst="rect">
            <a:avLst/>
          </a:prstGeom>
        </p:spPr>
        <p:txBody>
          <a:bodyPr vert="horz" lIns="0" tIns="46800" rIns="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800" b="1" i="0" kern="1200" baseline="0">
                <a:solidFill>
                  <a:schemeClr val="accent1"/>
                </a:solidFill>
                <a:latin typeface="HK Grotesk Pro" panose="00000800000000000000"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b="1" i="0" kern="1200" baseline="0">
                <a:solidFill>
                  <a:schemeClr val="tx1"/>
                </a:solidFill>
                <a:latin typeface="HK Grotesk Pro" panose="00000800000000000000" pitchFamily="2" charset="0"/>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b="1" i="0" kern="1200" baseline="0">
                <a:solidFill>
                  <a:schemeClr val="tx1"/>
                </a:solidFill>
                <a:latin typeface="HK Grotesk Pro" panose="00000800000000000000" pitchFamily="2" charset="0"/>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100"/>
              </a:spcBef>
            </a:pPr>
            <a:r>
              <a:rPr lang="en-US" sz="4000" dirty="0">
                <a:solidFill>
                  <a:srgbClr val="25397D"/>
                </a:solidFill>
              </a:rPr>
              <a:t>2.4</a:t>
            </a:r>
          </a:p>
        </p:txBody>
      </p:sp>
      <p:sp>
        <p:nvSpPr>
          <p:cNvPr id="38" name="Content Placeholder 2">
            <a:extLst>
              <a:ext uri="{FF2B5EF4-FFF2-40B4-BE49-F238E27FC236}">
                <a16:creationId xmlns:a16="http://schemas.microsoft.com/office/drawing/2014/main" id="{FD40DA6B-4EC5-4D40-8C1D-B66BCFCE60AC}"/>
              </a:ext>
            </a:extLst>
          </p:cNvPr>
          <p:cNvSpPr txBox="1">
            <a:spLocks/>
          </p:cNvSpPr>
          <p:nvPr/>
        </p:nvSpPr>
        <p:spPr>
          <a:xfrm>
            <a:off x="3093953" y="727202"/>
            <a:ext cx="505571" cy="369331"/>
          </a:xfrm>
          <a:prstGeom prst="rect">
            <a:avLst/>
          </a:prstGeom>
        </p:spPr>
        <p:txBody>
          <a:bodyPr vert="horz" lIns="0" tIns="46800" rIns="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800" b="1" i="0" kern="1200" baseline="0">
                <a:solidFill>
                  <a:schemeClr val="accent1"/>
                </a:solidFill>
                <a:latin typeface="HK Grotesk Pro" panose="00000800000000000000"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b="1" i="0" kern="1200" baseline="0">
                <a:solidFill>
                  <a:schemeClr val="tx1"/>
                </a:solidFill>
                <a:latin typeface="HK Grotesk Pro" panose="00000800000000000000" pitchFamily="2" charset="0"/>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b="1" i="0" kern="1200" baseline="0">
                <a:solidFill>
                  <a:schemeClr val="tx1"/>
                </a:solidFill>
                <a:latin typeface="HK Grotesk Pro" panose="00000800000000000000" pitchFamily="2" charset="0"/>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100"/>
              </a:spcBef>
            </a:pPr>
            <a:r>
              <a:rPr lang="en-US" sz="2000" dirty="0">
                <a:solidFill>
                  <a:srgbClr val="25397D"/>
                </a:solidFill>
              </a:rPr>
              <a:t>7.7</a:t>
            </a:r>
          </a:p>
        </p:txBody>
      </p:sp>
      <p:sp>
        <p:nvSpPr>
          <p:cNvPr id="39" name="Content Placeholder 2">
            <a:extLst>
              <a:ext uri="{FF2B5EF4-FFF2-40B4-BE49-F238E27FC236}">
                <a16:creationId xmlns:a16="http://schemas.microsoft.com/office/drawing/2014/main" id="{9B9F2A39-B4B4-5448-A4A5-C02BA56E0158}"/>
              </a:ext>
            </a:extLst>
          </p:cNvPr>
          <p:cNvSpPr txBox="1">
            <a:spLocks/>
          </p:cNvSpPr>
          <p:nvPr/>
        </p:nvSpPr>
        <p:spPr>
          <a:xfrm>
            <a:off x="3093952" y="5890049"/>
            <a:ext cx="505571" cy="369331"/>
          </a:xfrm>
          <a:prstGeom prst="rect">
            <a:avLst/>
          </a:prstGeom>
        </p:spPr>
        <p:txBody>
          <a:bodyPr vert="horz" lIns="0" tIns="46800" rIns="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800" b="1" i="0" kern="1200" baseline="0">
                <a:solidFill>
                  <a:schemeClr val="accent1"/>
                </a:solidFill>
                <a:latin typeface="HK Grotesk Pro" panose="00000800000000000000"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b="1" i="0" kern="1200" baseline="0">
                <a:solidFill>
                  <a:schemeClr val="tx1"/>
                </a:solidFill>
                <a:latin typeface="HK Grotesk Pro" panose="00000800000000000000" pitchFamily="2" charset="0"/>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b="1" i="0" kern="1200" baseline="0">
                <a:solidFill>
                  <a:schemeClr val="tx1"/>
                </a:solidFill>
                <a:latin typeface="HK Grotesk Pro" panose="00000800000000000000" pitchFamily="2" charset="0"/>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100"/>
              </a:spcBef>
            </a:pPr>
            <a:r>
              <a:rPr lang="en-US" sz="2000" dirty="0">
                <a:solidFill>
                  <a:srgbClr val="25397D"/>
                </a:solidFill>
              </a:rPr>
              <a:t>0.5</a:t>
            </a:r>
          </a:p>
        </p:txBody>
      </p:sp>
      <p:sp>
        <p:nvSpPr>
          <p:cNvPr id="40" name="Content Placeholder 2">
            <a:extLst>
              <a:ext uri="{FF2B5EF4-FFF2-40B4-BE49-F238E27FC236}">
                <a16:creationId xmlns:a16="http://schemas.microsoft.com/office/drawing/2014/main" id="{40A8F940-48AB-E04B-861B-E4062E184FAB}"/>
              </a:ext>
            </a:extLst>
          </p:cNvPr>
          <p:cNvSpPr txBox="1">
            <a:spLocks/>
          </p:cNvSpPr>
          <p:nvPr/>
        </p:nvSpPr>
        <p:spPr>
          <a:xfrm>
            <a:off x="3093953" y="6298270"/>
            <a:ext cx="505571" cy="369331"/>
          </a:xfrm>
          <a:prstGeom prst="rect">
            <a:avLst/>
          </a:prstGeom>
        </p:spPr>
        <p:txBody>
          <a:bodyPr vert="horz" lIns="0" tIns="46800" rIns="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800" b="1" i="0" kern="1200" baseline="0">
                <a:solidFill>
                  <a:schemeClr val="accent1"/>
                </a:solidFill>
                <a:latin typeface="HK Grotesk Pro" panose="00000800000000000000" pitchFamily="2" charset="0"/>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1400" b="1" i="0" kern="1200" baseline="0">
                <a:solidFill>
                  <a:schemeClr val="tx1"/>
                </a:solidFill>
                <a:latin typeface="HK Grotesk Pro" panose="00000800000000000000" pitchFamily="2" charset="0"/>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200" b="1" i="0" kern="1200" baseline="0">
                <a:solidFill>
                  <a:schemeClr val="tx1"/>
                </a:solidFill>
                <a:latin typeface="HK Grotesk Pro" panose="00000800000000000000" pitchFamily="2" charset="0"/>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000" b="1" i="0" kern="1200" baseline="0">
                <a:solidFill>
                  <a:schemeClr val="tx1"/>
                </a:solidFill>
                <a:latin typeface="HK Grotesk Pro" panose="00000800000000000000"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2100"/>
              </a:spcBef>
            </a:pPr>
            <a:r>
              <a:rPr lang="en-US" sz="2000" dirty="0">
                <a:solidFill>
                  <a:srgbClr val="25397D"/>
                </a:solidFill>
              </a:rPr>
              <a:t>0</a:t>
            </a:r>
          </a:p>
        </p:txBody>
      </p:sp>
      <p:pic>
        <p:nvPicPr>
          <p:cNvPr id="41" name="Picture 40">
            <a:extLst>
              <a:ext uri="{FF2B5EF4-FFF2-40B4-BE49-F238E27FC236}">
                <a16:creationId xmlns:a16="http://schemas.microsoft.com/office/drawing/2014/main" id="{068A2DE8-C5E4-BE44-A758-C472B8486365}"/>
              </a:ext>
            </a:extLst>
          </p:cNvPr>
          <p:cNvPicPr>
            <a:picLocks noChangeAspect="1"/>
          </p:cNvPicPr>
          <p:nvPr/>
        </p:nvPicPr>
        <p:blipFill>
          <a:blip r:embed="rId3"/>
          <a:stretch>
            <a:fillRect/>
          </a:stretch>
        </p:blipFill>
        <p:spPr>
          <a:xfrm>
            <a:off x="1694650" y="911868"/>
            <a:ext cx="1207487" cy="5571068"/>
          </a:xfrm>
          <a:prstGeom prst="rect">
            <a:avLst/>
          </a:prstGeom>
        </p:spPr>
      </p:pic>
      <p:sp>
        <p:nvSpPr>
          <p:cNvPr id="42" name="TextBox 41">
            <a:extLst>
              <a:ext uri="{FF2B5EF4-FFF2-40B4-BE49-F238E27FC236}">
                <a16:creationId xmlns:a16="http://schemas.microsoft.com/office/drawing/2014/main" id="{BE4B42CF-93F1-9240-B6E6-D76431FCCFFF}"/>
              </a:ext>
            </a:extLst>
          </p:cNvPr>
          <p:cNvSpPr txBox="1"/>
          <p:nvPr/>
        </p:nvSpPr>
        <p:spPr>
          <a:xfrm>
            <a:off x="1694649" y="2867011"/>
            <a:ext cx="1190068" cy="276999"/>
          </a:xfrm>
          <a:prstGeom prst="rect">
            <a:avLst/>
          </a:prstGeom>
          <a:noFill/>
        </p:spPr>
        <p:txBody>
          <a:bodyPr wrap="square" rtlCol="0">
            <a:spAutoFit/>
          </a:bodyPr>
          <a:lstStyle/>
          <a:p>
            <a:pPr algn="ctr"/>
            <a:r>
              <a:rPr lang="en-US" sz="1200" dirty="0">
                <a:solidFill>
                  <a:schemeClr val="bg1"/>
                </a:solidFill>
              </a:rPr>
              <a:t>No coverage</a:t>
            </a:r>
          </a:p>
        </p:txBody>
      </p:sp>
      <p:sp>
        <p:nvSpPr>
          <p:cNvPr id="43" name="TextBox 42">
            <a:extLst>
              <a:ext uri="{FF2B5EF4-FFF2-40B4-BE49-F238E27FC236}">
                <a16:creationId xmlns:a16="http://schemas.microsoft.com/office/drawing/2014/main" id="{87DDCBB3-1B77-8A4B-B343-646FBBCCCDA2}"/>
              </a:ext>
            </a:extLst>
          </p:cNvPr>
          <p:cNvSpPr txBox="1"/>
          <p:nvPr/>
        </p:nvSpPr>
        <p:spPr>
          <a:xfrm>
            <a:off x="1694649" y="6120881"/>
            <a:ext cx="1190068" cy="276999"/>
          </a:xfrm>
          <a:prstGeom prst="rect">
            <a:avLst/>
          </a:prstGeom>
          <a:noFill/>
        </p:spPr>
        <p:txBody>
          <a:bodyPr wrap="square" rtlCol="0">
            <a:spAutoFit/>
          </a:bodyPr>
          <a:lstStyle/>
          <a:p>
            <a:pPr algn="ctr"/>
            <a:r>
              <a:rPr lang="en-US" sz="1200" dirty="0">
                <a:solidFill>
                  <a:schemeClr val="bg1"/>
                </a:solidFill>
              </a:rPr>
              <a:t>Best practice</a:t>
            </a:r>
          </a:p>
        </p:txBody>
      </p:sp>
      <p:sp>
        <p:nvSpPr>
          <p:cNvPr id="44" name="TextBox 43">
            <a:extLst>
              <a:ext uri="{FF2B5EF4-FFF2-40B4-BE49-F238E27FC236}">
                <a16:creationId xmlns:a16="http://schemas.microsoft.com/office/drawing/2014/main" id="{0F8BED8E-443C-E447-B503-6D5DAEF49EDE}"/>
              </a:ext>
            </a:extLst>
          </p:cNvPr>
          <p:cNvSpPr txBox="1"/>
          <p:nvPr/>
        </p:nvSpPr>
        <p:spPr>
          <a:xfrm>
            <a:off x="1703358" y="5242604"/>
            <a:ext cx="1190069" cy="276999"/>
          </a:xfrm>
          <a:prstGeom prst="rect">
            <a:avLst/>
          </a:prstGeom>
          <a:noFill/>
        </p:spPr>
        <p:txBody>
          <a:bodyPr wrap="square" rtlCol="0">
            <a:spAutoFit/>
          </a:bodyPr>
          <a:lstStyle/>
          <a:p>
            <a:pPr algn="ctr"/>
            <a:r>
              <a:rPr lang="en-US" sz="1200" dirty="0">
                <a:solidFill>
                  <a:schemeClr val="bg1"/>
                </a:solidFill>
              </a:rPr>
              <a:t>Some coverage</a:t>
            </a:r>
          </a:p>
        </p:txBody>
      </p:sp>
      <p:cxnSp>
        <p:nvCxnSpPr>
          <p:cNvPr id="45" name="Straight Connector 44">
            <a:extLst>
              <a:ext uri="{FF2B5EF4-FFF2-40B4-BE49-F238E27FC236}">
                <a16:creationId xmlns:a16="http://schemas.microsoft.com/office/drawing/2014/main" id="{FB47F437-BEE4-7E4D-9549-1B5309006B58}"/>
              </a:ext>
            </a:extLst>
          </p:cNvPr>
          <p:cNvCxnSpPr/>
          <p:nvPr/>
        </p:nvCxnSpPr>
        <p:spPr>
          <a:xfrm>
            <a:off x="1590006" y="4605842"/>
            <a:ext cx="1312131" cy="0"/>
          </a:xfrm>
          <a:prstGeom prst="line">
            <a:avLst/>
          </a:prstGeom>
          <a:ln w="762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82E3270-F459-DB4D-83D9-73652828BFA5}"/>
              </a:ext>
            </a:extLst>
          </p:cNvPr>
          <p:cNvCxnSpPr/>
          <p:nvPr/>
        </p:nvCxnSpPr>
        <p:spPr>
          <a:xfrm>
            <a:off x="1712067" y="6112172"/>
            <a:ext cx="131213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7ED9BC2-F36D-0646-AF36-6F3AF42E4B6E}"/>
              </a:ext>
            </a:extLst>
          </p:cNvPr>
          <p:cNvCxnSpPr/>
          <p:nvPr/>
        </p:nvCxnSpPr>
        <p:spPr>
          <a:xfrm>
            <a:off x="1712067" y="6453151"/>
            <a:ext cx="1312131"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103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B166D35-75AA-974B-932B-8965739157B5}"/>
              </a:ext>
            </a:extLst>
          </p:cNvPr>
          <p:cNvSpPr/>
          <p:nvPr/>
        </p:nvSpPr>
        <p:spPr>
          <a:xfrm>
            <a:off x="-18896" y="19445"/>
            <a:ext cx="12210896" cy="6867491"/>
          </a:xfrm>
          <a:prstGeom prst="rect">
            <a:avLst/>
          </a:prstGeom>
          <a:solidFill>
            <a:srgbClr val="BBC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utoShape 6">
            <a:extLst>
              <a:ext uri="{FF2B5EF4-FFF2-40B4-BE49-F238E27FC236}">
                <a16:creationId xmlns:a16="http://schemas.microsoft.com/office/drawing/2014/main" id="{4DA2A72F-7A46-904C-A551-2A490D04006D}"/>
              </a:ext>
            </a:extLst>
          </p:cNvPr>
          <p:cNvSpPr>
            <a:spLocks noChangeAspect="1" noChangeArrowheads="1"/>
          </p:cNvSpPr>
          <p:nvPr/>
        </p:nvSpPr>
        <p:spPr bwMode="auto">
          <a:xfrm>
            <a:off x="107950" y="-42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Title 1">
            <a:extLst>
              <a:ext uri="{FF2B5EF4-FFF2-40B4-BE49-F238E27FC236}">
                <a16:creationId xmlns:a16="http://schemas.microsoft.com/office/drawing/2014/main" id="{8A6F7E2A-0809-854E-9C36-E2010320DCAF}"/>
              </a:ext>
            </a:extLst>
          </p:cNvPr>
          <p:cNvSpPr>
            <a:spLocks noGrp="1"/>
          </p:cNvSpPr>
          <p:nvPr>
            <p:ph type="title"/>
          </p:nvPr>
        </p:nvSpPr>
        <p:spPr>
          <a:xfrm>
            <a:off x="540000" y="365126"/>
            <a:ext cx="11652000" cy="837102"/>
          </a:xfrm>
        </p:spPr>
        <p:txBody>
          <a:bodyPr>
            <a:normAutofit fontScale="90000"/>
          </a:bodyPr>
          <a:lstStyle/>
          <a:p>
            <a:pPr fontAlgn="base"/>
            <a:r>
              <a:rPr lang="en-US" dirty="0">
                <a:latin typeface="HK Grotesk Pro" panose="020B0604020202020204" charset="0"/>
              </a:rPr>
              <a:t>1/3 of the World’s Population is </a:t>
            </a:r>
            <a:br>
              <a:rPr lang="en-US" dirty="0">
                <a:latin typeface="HK Grotesk Pro" panose="020B0604020202020204" charset="0"/>
              </a:rPr>
            </a:br>
            <a:r>
              <a:rPr lang="en-US" dirty="0">
                <a:latin typeface="HK Grotesk Pro" panose="020B0604020202020204" charset="0"/>
              </a:rPr>
              <a:t>Currently Protected by Mandatory TFA Limits</a:t>
            </a:r>
          </a:p>
        </p:txBody>
      </p:sp>
      <p:grpSp>
        <p:nvGrpSpPr>
          <p:cNvPr id="6" name="Group 5">
            <a:extLst>
              <a:ext uri="{FF2B5EF4-FFF2-40B4-BE49-F238E27FC236}">
                <a16:creationId xmlns:a16="http://schemas.microsoft.com/office/drawing/2014/main" id="{D6A82B0A-A731-064D-9ABE-A14AB4B5A903}"/>
              </a:ext>
            </a:extLst>
          </p:cNvPr>
          <p:cNvGrpSpPr/>
          <p:nvPr/>
        </p:nvGrpSpPr>
        <p:grpSpPr>
          <a:xfrm>
            <a:off x="744065" y="1991511"/>
            <a:ext cx="3006692" cy="3301556"/>
            <a:chOff x="675248" y="1587262"/>
            <a:chExt cx="3006692" cy="3301556"/>
          </a:xfrm>
        </p:grpSpPr>
        <p:sp>
          <p:nvSpPr>
            <p:cNvPr id="11" name="Rectangle 5">
              <a:extLst>
                <a:ext uri="{FF2B5EF4-FFF2-40B4-BE49-F238E27FC236}">
                  <a16:creationId xmlns:a16="http://schemas.microsoft.com/office/drawing/2014/main" id="{29A9D0DF-A0E5-AA43-B944-D9E5DB1DCFF4}"/>
                </a:ext>
              </a:extLst>
            </p:cNvPr>
            <p:cNvSpPr>
              <a:spLocks noChangeArrowheads="1"/>
            </p:cNvSpPr>
            <p:nvPr/>
          </p:nvSpPr>
          <p:spPr bwMode="auto">
            <a:xfrm>
              <a:off x="1067006" y="1661996"/>
              <a:ext cx="2614934" cy="3226822"/>
            </a:xfrm>
            <a:prstGeom prst="rect">
              <a:avLst/>
            </a:prstGeom>
            <a:solidFill>
              <a:srgbClr val="BBCED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1415" numCol="1" anchor="t" anchorCtr="0" compatLnSpc="1">
              <a:prstTxWarp prst="textNoShape">
                <a:avLst/>
              </a:prstTxWarp>
              <a:spAutoFit/>
            </a:bodyPr>
            <a:lstStyle/>
            <a:p>
              <a:pPr eaLnBrk="0" fontAlgn="base" hangingPunct="0">
                <a:spcBef>
                  <a:spcPts val="1200"/>
                </a:spcBef>
                <a:spcAft>
                  <a:spcPct val="0"/>
                </a:spcAft>
              </a:pPr>
              <a:r>
                <a:rPr lang="en-US" altLang="en-US" sz="1500" dirty="0">
                  <a:solidFill>
                    <a:srgbClr val="222222"/>
                  </a:solidFill>
                  <a:latin typeface="HK Grotesk Pro" panose="020B0604020202020204" charset="0"/>
                </a:rPr>
                <a:t>Best-practice TFA policies</a:t>
              </a:r>
              <a:br>
                <a:rPr lang="en-US" altLang="en-US" sz="1500" dirty="0">
                  <a:solidFill>
                    <a:srgbClr val="222222"/>
                  </a:solidFill>
                  <a:latin typeface="HK Grotesk Pro" panose="020B0604020202020204" charset="0"/>
                </a:rPr>
              </a:br>
              <a:r>
                <a:rPr lang="en-US" altLang="en-US" sz="1500" dirty="0">
                  <a:solidFill>
                    <a:srgbClr val="222222"/>
                  </a:solidFill>
                  <a:latin typeface="HK Grotesk Pro" panose="020B0604020202020204" charset="0"/>
                </a:rPr>
                <a:t>in effect (14 countries)</a:t>
              </a:r>
            </a:p>
            <a:p>
              <a:pPr eaLnBrk="0" fontAlgn="base" hangingPunct="0">
                <a:spcBef>
                  <a:spcPts val="1200"/>
                </a:spcBef>
                <a:spcAft>
                  <a:spcPct val="0"/>
                </a:spcAft>
              </a:pPr>
              <a:r>
                <a:rPr lang="en-US" altLang="en-US" sz="1500" dirty="0">
                  <a:solidFill>
                    <a:srgbClr val="222222"/>
                  </a:solidFill>
                  <a:latin typeface="HK Grotesk Pro" panose="020B0604020202020204" charset="0"/>
                </a:rPr>
                <a:t>Best-practice TFA policy passed but not yet in effect </a:t>
              </a:r>
              <a:br>
                <a:rPr lang="en-US" altLang="en-US" sz="1500" dirty="0">
                  <a:solidFill>
                    <a:srgbClr val="222222"/>
                  </a:solidFill>
                  <a:latin typeface="HK Grotesk Pro" panose="020B0604020202020204" charset="0"/>
                </a:rPr>
              </a:br>
              <a:r>
                <a:rPr lang="en-US" altLang="en-US" sz="1500" dirty="0">
                  <a:solidFill>
                    <a:srgbClr val="222222"/>
                  </a:solidFill>
                  <a:latin typeface="HK Grotesk Pro" panose="020B0604020202020204" charset="0"/>
                </a:rPr>
                <a:t>(28 countries)</a:t>
              </a:r>
            </a:p>
            <a:p>
              <a:pPr eaLnBrk="0" fontAlgn="base" hangingPunct="0">
                <a:spcBef>
                  <a:spcPts val="1200"/>
                </a:spcBef>
                <a:spcAft>
                  <a:spcPct val="0"/>
                </a:spcAft>
              </a:pPr>
              <a:r>
                <a:rPr lang="en-US" altLang="en-US" sz="1500" dirty="0">
                  <a:solidFill>
                    <a:srgbClr val="222222"/>
                  </a:solidFill>
                  <a:latin typeface="HK Grotesk Pro" panose="020B0604020202020204" charset="0"/>
                </a:rPr>
                <a:t>Less restrictive TFA limits </a:t>
              </a:r>
              <a:br>
                <a:rPr lang="en-US" altLang="en-US" sz="1500" dirty="0">
                  <a:solidFill>
                    <a:srgbClr val="222222"/>
                  </a:solidFill>
                  <a:latin typeface="HK Grotesk Pro" panose="020B0604020202020204" charset="0"/>
                </a:rPr>
              </a:br>
              <a:r>
                <a:rPr lang="en-US" altLang="en-US" sz="1500" dirty="0">
                  <a:solidFill>
                    <a:srgbClr val="222222"/>
                  </a:solidFill>
                  <a:latin typeface="HK Grotesk Pro" panose="020B0604020202020204" charset="0"/>
                </a:rPr>
                <a:t>(18 countries)</a:t>
              </a:r>
            </a:p>
            <a:p>
              <a:pPr lvl="0" eaLnBrk="0" fontAlgn="base" hangingPunct="0">
                <a:spcBef>
                  <a:spcPts val="1200"/>
                </a:spcBef>
                <a:spcAft>
                  <a:spcPct val="0"/>
                </a:spcAft>
              </a:pPr>
              <a:r>
                <a:rPr lang="en-US" altLang="en-US" sz="1500" dirty="0">
                  <a:solidFill>
                    <a:srgbClr val="222222"/>
                  </a:solidFill>
                  <a:latin typeface="HK Grotesk Pro" panose="020B0604020202020204" charset="0"/>
                </a:rPr>
                <a:t>National policy commitment </a:t>
              </a:r>
              <a:br>
                <a:rPr lang="en-US" altLang="en-US" sz="1500" dirty="0">
                  <a:solidFill>
                    <a:srgbClr val="222222"/>
                  </a:solidFill>
                  <a:latin typeface="HK Grotesk Pro" panose="020B0604020202020204" charset="0"/>
                </a:rPr>
              </a:br>
              <a:r>
                <a:rPr lang="en-US" altLang="en-US" sz="1500" dirty="0">
                  <a:solidFill>
                    <a:srgbClr val="222222"/>
                  </a:solidFill>
                  <a:latin typeface="HK Grotesk Pro" panose="020B0604020202020204" charset="0"/>
                </a:rPr>
                <a:t>to eliminate TFA (50 countries)</a:t>
              </a:r>
            </a:p>
            <a:p>
              <a:pPr lvl="0" eaLnBrk="0" fontAlgn="base" hangingPunct="0">
                <a:spcBef>
                  <a:spcPts val="1200"/>
                </a:spcBef>
                <a:spcAft>
                  <a:spcPct val="0"/>
                </a:spcAft>
              </a:pPr>
              <a:r>
                <a:rPr lang="en-US" altLang="en-US" sz="1500" dirty="0">
                  <a:solidFill>
                    <a:srgbClr val="222222"/>
                  </a:solidFill>
                  <a:latin typeface="HK Grotesk Pro" panose="020B0604020202020204" charset="0"/>
                </a:rPr>
                <a:t>Other complementary measures (25 countries)</a:t>
              </a:r>
            </a:p>
          </p:txBody>
        </p:sp>
        <p:pic>
          <p:nvPicPr>
            <p:cNvPr id="14" name="Picture 13">
              <a:extLst>
                <a:ext uri="{FF2B5EF4-FFF2-40B4-BE49-F238E27FC236}">
                  <a16:creationId xmlns:a16="http://schemas.microsoft.com/office/drawing/2014/main" id="{493B94BE-402B-274B-BF25-FCD83FA12B1F}"/>
                </a:ext>
              </a:extLst>
            </p:cNvPr>
            <p:cNvPicPr>
              <a:picLocks noChangeAspect="1"/>
            </p:cNvPicPr>
            <p:nvPr/>
          </p:nvPicPr>
          <p:blipFill rotWithShape="1">
            <a:blip r:embed="rId3"/>
            <a:srcRect l="1" r="-17979" b="85093"/>
            <a:stretch/>
          </p:blipFill>
          <p:spPr>
            <a:xfrm>
              <a:off x="680257" y="3698600"/>
              <a:ext cx="339913" cy="265950"/>
            </a:xfrm>
            <a:prstGeom prst="rect">
              <a:avLst/>
            </a:prstGeom>
          </p:spPr>
        </p:pic>
        <p:pic>
          <p:nvPicPr>
            <p:cNvPr id="17" name="Picture 16">
              <a:extLst>
                <a:ext uri="{FF2B5EF4-FFF2-40B4-BE49-F238E27FC236}">
                  <a16:creationId xmlns:a16="http://schemas.microsoft.com/office/drawing/2014/main" id="{CED384F2-E732-4948-9143-F738EE79B845}"/>
                </a:ext>
              </a:extLst>
            </p:cNvPr>
            <p:cNvPicPr>
              <a:picLocks noChangeAspect="1"/>
            </p:cNvPicPr>
            <p:nvPr/>
          </p:nvPicPr>
          <p:blipFill rotWithShape="1">
            <a:blip r:embed="rId3"/>
            <a:srcRect t="13349" b="73593"/>
            <a:stretch/>
          </p:blipFill>
          <p:spPr>
            <a:xfrm>
              <a:off x="684627" y="4334755"/>
              <a:ext cx="288112" cy="232961"/>
            </a:xfrm>
            <a:prstGeom prst="rect">
              <a:avLst/>
            </a:prstGeom>
          </p:spPr>
        </p:pic>
        <p:pic>
          <p:nvPicPr>
            <p:cNvPr id="18" name="Picture 17">
              <a:extLst>
                <a:ext uri="{FF2B5EF4-FFF2-40B4-BE49-F238E27FC236}">
                  <a16:creationId xmlns:a16="http://schemas.microsoft.com/office/drawing/2014/main" id="{67356F34-5546-0044-AC9D-4A23AEE308EC}"/>
                </a:ext>
              </a:extLst>
            </p:cNvPr>
            <p:cNvPicPr>
              <a:picLocks noChangeAspect="1"/>
            </p:cNvPicPr>
            <p:nvPr/>
          </p:nvPicPr>
          <p:blipFill rotWithShape="1">
            <a:blip r:embed="rId3"/>
            <a:srcRect t="31963" b="50000"/>
            <a:stretch/>
          </p:blipFill>
          <p:spPr>
            <a:xfrm>
              <a:off x="675248" y="3048942"/>
              <a:ext cx="288112" cy="321793"/>
            </a:xfrm>
            <a:prstGeom prst="rect">
              <a:avLst/>
            </a:prstGeom>
          </p:spPr>
        </p:pic>
        <p:pic>
          <p:nvPicPr>
            <p:cNvPr id="19" name="Picture 18">
              <a:extLst>
                <a:ext uri="{FF2B5EF4-FFF2-40B4-BE49-F238E27FC236}">
                  <a16:creationId xmlns:a16="http://schemas.microsoft.com/office/drawing/2014/main" id="{5E2782A4-343B-074C-A846-411ADC6EA563}"/>
                </a:ext>
              </a:extLst>
            </p:cNvPr>
            <p:cNvPicPr>
              <a:picLocks noChangeAspect="1"/>
            </p:cNvPicPr>
            <p:nvPr/>
          </p:nvPicPr>
          <p:blipFill rotWithShape="1">
            <a:blip r:embed="rId3"/>
            <a:srcRect t="48888" r="15102" b="28946"/>
            <a:stretch/>
          </p:blipFill>
          <p:spPr>
            <a:xfrm>
              <a:off x="675248" y="1587262"/>
              <a:ext cx="258212" cy="417456"/>
            </a:xfrm>
            <a:prstGeom prst="rect">
              <a:avLst/>
            </a:prstGeom>
          </p:spPr>
        </p:pic>
        <p:pic>
          <p:nvPicPr>
            <p:cNvPr id="20" name="Picture 19">
              <a:extLst>
                <a:ext uri="{FF2B5EF4-FFF2-40B4-BE49-F238E27FC236}">
                  <a16:creationId xmlns:a16="http://schemas.microsoft.com/office/drawing/2014/main" id="{92E7E09E-E987-D344-8671-B7CA98DE8378}"/>
                </a:ext>
              </a:extLst>
            </p:cNvPr>
            <p:cNvPicPr>
              <a:picLocks noChangeAspect="1"/>
            </p:cNvPicPr>
            <p:nvPr/>
          </p:nvPicPr>
          <p:blipFill rotWithShape="1">
            <a:blip r:embed="rId3"/>
            <a:srcRect l="-1668" t="73111" r="-8231" b="12195"/>
            <a:stretch/>
          </p:blipFill>
          <p:spPr>
            <a:xfrm>
              <a:off x="678617" y="2249861"/>
              <a:ext cx="316630" cy="262150"/>
            </a:xfrm>
            <a:prstGeom prst="rect">
              <a:avLst/>
            </a:prstGeom>
          </p:spPr>
        </p:pic>
      </p:grpSp>
      <p:sp>
        <p:nvSpPr>
          <p:cNvPr id="4" name="TextBox 3">
            <a:extLst>
              <a:ext uri="{FF2B5EF4-FFF2-40B4-BE49-F238E27FC236}">
                <a16:creationId xmlns:a16="http://schemas.microsoft.com/office/drawing/2014/main" id="{961962BB-EB40-4EF0-BC92-7CDE19B789AF}"/>
              </a:ext>
            </a:extLst>
          </p:cNvPr>
          <p:cNvSpPr txBox="1"/>
          <p:nvPr/>
        </p:nvSpPr>
        <p:spPr>
          <a:xfrm>
            <a:off x="7772365" y="6298799"/>
            <a:ext cx="5339868" cy="738664"/>
          </a:xfrm>
          <a:prstGeom prst="rect">
            <a:avLst/>
          </a:prstGeom>
          <a:noFill/>
        </p:spPr>
        <p:txBody>
          <a:bodyPr wrap="square" rtlCol="0">
            <a:spAutoFit/>
          </a:bodyPr>
          <a:lstStyle/>
          <a:p>
            <a:r>
              <a:rPr lang="en-US" sz="1400" dirty="0">
                <a:latin typeface="HK Grotesk Pro" panose="020B0604020202020204" charset="0"/>
              </a:rPr>
              <a:t>Map accessed 8/28/2019: </a:t>
            </a:r>
            <a:r>
              <a:rPr lang="en-US" sz="1400" dirty="0">
                <a:hlinkClick r:id="rId4"/>
              </a:rPr>
              <a:t>https://extranet.who.int/nutrition/gina/en/scorecard/TFA</a:t>
            </a:r>
            <a:endParaRPr lang="en-US" sz="1400" dirty="0"/>
          </a:p>
          <a:p>
            <a:endParaRPr lang="en-US" sz="1400" dirty="0">
              <a:latin typeface="HK Grotesk Pro" panose="020B0604020202020204" charset="0"/>
            </a:endParaRPr>
          </a:p>
        </p:txBody>
      </p:sp>
      <p:pic>
        <p:nvPicPr>
          <p:cNvPr id="16" name="Picture 15">
            <a:extLst>
              <a:ext uri="{FF2B5EF4-FFF2-40B4-BE49-F238E27FC236}">
                <a16:creationId xmlns:a16="http://schemas.microsoft.com/office/drawing/2014/main" id="{F91202A5-D35B-F74C-B365-35068ECAF8A3}"/>
              </a:ext>
            </a:extLst>
          </p:cNvPr>
          <p:cNvPicPr>
            <a:picLocks noChangeAspect="1"/>
          </p:cNvPicPr>
          <p:nvPr/>
        </p:nvPicPr>
        <p:blipFill>
          <a:blip r:embed="rId5"/>
          <a:stretch>
            <a:fillRect/>
          </a:stretch>
        </p:blipFill>
        <p:spPr>
          <a:xfrm>
            <a:off x="4383835" y="1547909"/>
            <a:ext cx="7522838" cy="4867719"/>
          </a:xfrm>
          <a:prstGeom prst="rect">
            <a:avLst/>
          </a:prstGeom>
        </p:spPr>
      </p:pic>
    </p:spTree>
    <p:extLst>
      <p:ext uri="{BB962C8B-B14F-4D97-AF65-F5344CB8AC3E}">
        <p14:creationId xmlns:p14="http://schemas.microsoft.com/office/powerpoint/2010/main" val="46795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E0CCC4-BD23-7744-93FF-4C2087AD617C}"/>
              </a:ext>
            </a:extLst>
          </p:cNvPr>
          <p:cNvSpPr>
            <a:spLocks noGrp="1"/>
          </p:cNvSpPr>
          <p:nvPr>
            <p:ph type="body" sz="quarter" idx="10"/>
          </p:nvPr>
        </p:nvSpPr>
        <p:spPr>
          <a:xfrm>
            <a:off x="540000" y="2175164"/>
            <a:ext cx="5466905" cy="4152899"/>
          </a:xfrm>
        </p:spPr>
        <p:txBody>
          <a:bodyPr>
            <a:normAutofit/>
          </a:bodyPr>
          <a:lstStyle/>
          <a:p>
            <a:pPr lvl="0">
              <a:lnSpc>
                <a:spcPct val="100000"/>
              </a:lnSpc>
              <a:spcBef>
                <a:spcPts val="1500"/>
              </a:spcBef>
            </a:pPr>
            <a:r>
              <a:rPr lang="en-US" sz="2100" dirty="0"/>
              <a:t>Most countries do not have policies in place to protect their citizens from trans fat</a:t>
            </a:r>
          </a:p>
          <a:p>
            <a:pPr lvl="0">
              <a:lnSpc>
                <a:spcPct val="100000"/>
              </a:lnSpc>
              <a:spcBef>
                <a:spcPts val="1500"/>
              </a:spcBef>
            </a:pPr>
            <a:r>
              <a:rPr lang="en-US" sz="2100" dirty="0"/>
              <a:t>Two thirds of the world population is not protected from exposure</a:t>
            </a:r>
          </a:p>
          <a:p>
            <a:pPr lvl="0">
              <a:lnSpc>
                <a:spcPct val="100000"/>
              </a:lnSpc>
              <a:spcBef>
                <a:spcPts val="1500"/>
              </a:spcBef>
            </a:pPr>
            <a:r>
              <a:rPr lang="en-US" sz="2100" dirty="0"/>
              <a:t>Most policy actions to date have been in higher-income countries and in the Americas and Europe</a:t>
            </a:r>
          </a:p>
        </p:txBody>
      </p:sp>
      <p:sp>
        <p:nvSpPr>
          <p:cNvPr id="4" name="Title 3">
            <a:extLst>
              <a:ext uri="{FF2B5EF4-FFF2-40B4-BE49-F238E27FC236}">
                <a16:creationId xmlns:a16="http://schemas.microsoft.com/office/drawing/2014/main" id="{306181F8-26C4-D74D-B061-7D00BAE7E599}"/>
              </a:ext>
            </a:extLst>
          </p:cNvPr>
          <p:cNvSpPr>
            <a:spLocks noGrp="1"/>
          </p:cNvSpPr>
          <p:nvPr>
            <p:ph type="title"/>
          </p:nvPr>
        </p:nvSpPr>
        <p:spPr/>
        <p:txBody>
          <a:bodyPr/>
          <a:lstStyle/>
          <a:p>
            <a:r>
              <a:rPr lang="en-US" dirty="0"/>
              <a:t>But Many </a:t>
            </a:r>
            <a:br>
              <a:rPr lang="en-US" dirty="0"/>
            </a:br>
            <a:r>
              <a:rPr lang="en-US" dirty="0"/>
              <a:t>Remain Unprotected</a:t>
            </a:r>
          </a:p>
        </p:txBody>
      </p:sp>
      <p:graphicFrame>
        <p:nvGraphicFramePr>
          <p:cNvPr id="8" name="Chart 7">
            <a:extLst>
              <a:ext uri="{FF2B5EF4-FFF2-40B4-BE49-F238E27FC236}">
                <a16:creationId xmlns:a16="http://schemas.microsoft.com/office/drawing/2014/main" id="{C9D89A16-B10E-4B36-94C4-3C94FC186B13}"/>
              </a:ext>
            </a:extLst>
          </p:cNvPr>
          <p:cNvGraphicFramePr/>
          <p:nvPr>
            <p:extLst>
              <p:ext uri="{D42A27DB-BD31-4B8C-83A1-F6EECF244321}">
                <p14:modId xmlns:p14="http://schemas.microsoft.com/office/powerpoint/2010/main" val="3417529808"/>
              </p:ext>
            </p:extLst>
          </p:nvPr>
        </p:nvGraphicFramePr>
        <p:xfrm>
          <a:off x="7772400" y="900953"/>
          <a:ext cx="4120760" cy="4840941"/>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CACBD841-6E0F-2C43-A3E6-F0A66CF7645A}"/>
              </a:ext>
            </a:extLst>
          </p:cNvPr>
          <p:cNvSpPr/>
          <p:nvPr/>
        </p:nvSpPr>
        <p:spPr>
          <a:xfrm>
            <a:off x="8296835" y="5375660"/>
            <a:ext cx="3423897" cy="442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14173D9-2F81-274B-80A9-3F720557140B}"/>
              </a:ext>
            </a:extLst>
          </p:cNvPr>
          <p:cNvSpPr txBox="1"/>
          <p:nvPr/>
        </p:nvSpPr>
        <p:spPr>
          <a:xfrm rot="5400000">
            <a:off x="8089290" y="5527191"/>
            <a:ext cx="1235361" cy="646331"/>
          </a:xfrm>
          <a:prstGeom prst="rect">
            <a:avLst/>
          </a:prstGeom>
          <a:noFill/>
        </p:spPr>
        <p:txBody>
          <a:bodyPr wrap="square" rtlCol="0">
            <a:spAutoFit/>
          </a:bodyPr>
          <a:lstStyle/>
          <a:p>
            <a:r>
              <a:rPr lang="en-US" dirty="0"/>
              <a:t>High Income</a:t>
            </a:r>
          </a:p>
        </p:txBody>
      </p:sp>
      <p:sp>
        <p:nvSpPr>
          <p:cNvPr id="11" name="TextBox 10">
            <a:extLst>
              <a:ext uri="{FF2B5EF4-FFF2-40B4-BE49-F238E27FC236}">
                <a16:creationId xmlns:a16="http://schemas.microsoft.com/office/drawing/2014/main" id="{8066FFB0-8F6A-2E49-BB1B-89B8D32D0F70}"/>
              </a:ext>
            </a:extLst>
          </p:cNvPr>
          <p:cNvSpPr txBox="1"/>
          <p:nvPr/>
        </p:nvSpPr>
        <p:spPr>
          <a:xfrm rot="5400000">
            <a:off x="8782248" y="5681833"/>
            <a:ext cx="1544645" cy="646331"/>
          </a:xfrm>
          <a:prstGeom prst="rect">
            <a:avLst/>
          </a:prstGeom>
          <a:noFill/>
        </p:spPr>
        <p:txBody>
          <a:bodyPr wrap="square" rtlCol="0">
            <a:spAutoFit/>
          </a:bodyPr>
          <a:lstStyle/>
          <a:p>
            <a:r>
              <a:rPr lang="en-US" dirty="0"/>
              <a:t>Upper Middle Income</a:t>
            </a:r>
          </a:p>
        </p:txBody>
      </p:sp>
      <p:sp>
        <p:nvSpPr>
          <p:cNvPr id="12" name="TextBox 11">
            <a:extLst>
              <a:ext uri="{FF2B5EF4-FFF2-40B4-BE49-F238E27FC236}">
                <a16:creationId xmlns:a16="http://schemas.microsoft.com/office/drawing/2014/main" id="{758340D2-225A-FE44-9638-DE8433E0FF3A}"/>
              </a:ext>
            </a:extLst>
          </p:cNvPr>
          <p:cNvSpPr txBox="1"/>
          <p:nvPr/>
        </p:nvSpPr>
        <p:spPr>
          <a:xfrm rot="5400000">
            <a:off x="9763883" y="5681833"/>
            <a:ext cx="1544645" cy="646331"/>
          </a:xfrm>
          <a:prstGeom prst="rect">
            <a:avLst/>
          </a:prstGeom>
          <a:noFill/>
        </p:spPr>
        <p:txBody>
          <a:bodyPr wrap="square" rtlCol="0">
            <a:spAutoFit/>
          </a:bodyPr>
          <a:lstStyle/>
          <a:p>
            <a:r>
              <a:rPr lang="en-US" dirty="0"/>
              <a:t>Lower  Middle Income</a:t>
            </a:r>
          </a:p>
        </p:txBody>
      </p:sp>
      <p:sp>
        <p:nvSpPr>
          <p:cNvPr id="13" name="TextBox 12">
            <a:extLst>
              <a:ext uri="{FF2B5EF4-FFF2-40B4-BE49-F238E27FC236}">
                <a16:creationId xmlns:a16="http://schemas.microsoft.com/office/drawing/2014/main" id="{B61F43FB-89C9-4446-AA90-F827CA8B435C}"/>
              </a:ext>
            </a:extLst>
          </p:cNvPr>
          <p:cNvSpPr txBox="1"/>
          <p:nvPr/>
        </p:nvSpPr>
        <p:spPr>
          <a:xfrm rot="5400000">
            <a:off x="10664836" y="5820332"/>
            <a:ext cx="1544645" cy="369332"/>
          </a:xfrm>
          <a:prstGeom prst="rect">
            <a:avLst/>
          </a:prstGeom>
          <a:noFill/>
        </p:spPr>
        <p:txBody>
          <a:bodyPr wrap="square" rtlCol="0">
            <a:spAutoFit/>
          </a:bodyPr>
          <a:lstStyle/>
          <a:p>
            <a:r>
              <a:rPr lang="en-US" dirty="0">
                <a:solidFill>
                  <a:srgbClr val="FF0000"/>
                </a:solidFill>
              </a:rPr>
              <a:t>Low Income</a:t>
            </a:r>
          </a:p>
        </p:txBody>
      </p:sp>
      <p:sp>
        <p:nvSpPr>
          <p:cNvPr id="7" name="Rectangle 6">
            <a:extLst>
              <a:ext uri="{FF2B5EF4-FFF2-40B4-BE49-F238E27FC236}">
                <a16:creationId xmlns:a16="http://schemas.microsoft.com/office/drawing/2014/main" id="{F159D647-580D-49A1-B4C4-0E8A83B3E938}"/>
              </a:ext>
            </a:extLst>
          </p:cNvPr>
          <p:cNvSpPr/>
          <p:nvPr/>
        </p:nvSpPr>
        <p:spPr>
          <a:xfrm>
            <a:off x="7772400" y="314243"/>
            <a:ext cx="3948332" cy="7848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800"/>
              </a:spcAft>
            </a:pPr>
            <a:r>
              <a:rPr lang="en-GB" sz="1500" b="1" dirty="0">
                <a:solidFill>
                  <a:srgbClr val="25397D"/>
                </a:solidFill>
                <a:latin typeface="HK Grotesk Pro" panose="020B0604020202020204" charset="0"/>
                <a:ea typeface="Calibri" panose="020F0502020204030204" pitchFamily="34" charset="0"/>
                <a:cs typeface="Arial" panose="020B0604020202020204" pitchFamily="34" charset="0"/>
              </a:rPr>
              <a:t>Countries with mandatory partially hydrogenated oil bans or trans fat limits passed or in effect, by income level</a:t>
            </a:r>
            <a:endParaRPr lang="en-US" sz="1500" b="1" dirty="0">
              <a:solidFill>
                <a:srgbClr val="25397D"/>
              </a:solidFill>
              <a:latin typeface="HK Grotesk Pro" panose="020B060402020202020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23737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2956-D341-4C42-9705-993E1A4082CB}"/>
              </a:ext>
            </a:extLst>
          </p:cNvPr>
          <p:cNvSpPr>
            <a:spLocks noGrp="1"/>
          </p:cNvSpPr>
          <p:nvPr>
            <p:ph type="title"/>
          </p:nvPr>
        </p:nvSpPr>
        <p:spPr>
          <a:xfrm>
            <a:off x="644071" y="613864"/>
            <a:ext cx="10903857" cy="914400"/>
          </a:xfrm>
        </p:spPr>
        <p:txBody>
          <a:bodyPr>
            <a:noAutofit/>
          </a:bodyPr>
          <a:lstStyle/>
          <a:p>
            <a:r>
              <a:rPr lang="en-US" sz="3300" dirty="0"/>
              <a:t>Tools are Available to Support Countries to</a:t>
            </a:r>
            <a:br>
              <a:rPr lang="en-US" sz="3300" dirty="0"/>
            </a:br>
            <a:r>
              <a:rPr lang="en-US" sz="3300" dirty="0"/>
              <a:t>Take Action and Protect their People</a:t>
            </a:r>
          </a:p>
        </p:txBody>
      </p:sp>
      <p:grpSp>
        <p:nvGrpSpPr>
          <p:cNvPr id="22" name="Group 21">
            <a:extLst>
              <a:ext uri="{FF2B5EF4-FFF2-40B4-BE49-F238E27FC236}">
                <a16:creationId xmlns:a16="http://schemas.microsoft.com/office/drawing/2014/main" id="{308AE703-5244-484E-9232-59B105F0AF5A}"/>
              </a:ext>
            </a:extLst>
          </p:cNvPr>
          <p:cNvGrpSpPr/>
          <p:nvPr/>
        </p:nvGrpSpPr>
        <p:grpSpPr>
          <a:xfrm>
            <a:off x="2452035" y="2094990"/>
            <a:ext cx="7345447" cy="4408636"/>
            <a:chOff x="2452035" y="2094990"/>
            <a:chExt cx="7345447" cy="4408636"/>
          </a:xfrm>
        </p:grpSpPr>
        <p:pic>
          <p:nvPicPr>
            <p:cNvPr id="4" name="Graphic 3">
              <a:extLst>
                <a:ext uri="{FF2B5EF4-FFF2-40B4-BE49-F238E27FC236}">
                  <a16:creationId xmlns:a16="http://schemas.microsoft.com/office/drawing/2014/main" id="{F0D80FCA-D33B-C246-8DBA-61CC54E44A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5487" y="2156880"/>
              <a:ext cx="1132921" cy="1132921"/>
            </a:xfrm>
            <a:prstGeom prst="rect">
              <a:avLst/>
            </a:prstGeom>
          </p:spPr>
        </p:pic>
        <p:pic>
          <p:nvPicPr>
            <p:cNvPr id="7" name="Graphic 6">
              <a:extLst>
                <a:ext uri="{FF2B5EF4-FFF2-40B4-BE49-F238E27FC236}">
                  <a16:creationId xmlns:a16="http://schemas.microsoft.com/office/drawing/2014/main" id="{7C8E0D44-5177-C049-B19C-76366426C6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7977" y="2103248"/>
              <a:ext cx="1186553" cy="1186553"/>
            </a:xfrm>
            <a:prstGeom prst="rect">
              <a:avLst/>
            </a:prstGeom>
          </p:spPr>
        </p:pic>
        <p:pic>
          <p:nvPicPr>
            <p:cNvPr id="9" name="Graphic 8">
              <a:extLst>
                <a:ext uri="{FF2B5EF4-FFF2-40B4-BE49-F238E27FC236}">
                  <a16:creationId xmlns:a16="http://schemas.microsoft.com/office/drawing/2014/main" id="{AA28FC4F-B495-994C-BBC4-CA4B3A299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4099" y="2094990"/>
              <a:ext cx="1194812" cy="1194812"/>
            </a:xfrm>
            <a:prstGeom prst="rect">
              <a:avLst/>
            </a:prstGeom>
          </p:spPr>
        </p:pic>
        <p:pic>
          <p:nvPicPr>
            <p:cNvPr id="11" name="Graphic 10">
              <a:extLst>
                <a:ext uri="{FF2B5EF4-FFF2-40B4-BE49-F238E27FC236}">
                  <a16:creationId xmlns:a16="http://schemas.microsoft.com/office/drawing/2014/main" id="{BB9EAD52-D865-E441-9BBB-64EF383AB1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75487" y="4359031"/>
              <a:ext cx="1230195" cy="1230195"/>
            </a:xfrm>
            <a:prstGeom prst="rect">
              <a:avLst/>
            </a:prstGeom>
          </p:spPr>
        </p:pic>
        <p:pic>
          <p:nvPicPr>
            <p:cNvPr id="13" name="Graphic 12">
              <a:extLst>
                <a:ext uri="{FF2B5EF4-FFF2-40B4-BE49-F238E27FC236}">
                  <a16:creationId xmlns:a16="http://schemas.microsoft.com/office/drawing/2014/main" id="{6F38DC7C-B8F7-7341-B7F4-19AB9AB2DD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4403" y="4467676"/>
              <a:ext cx="1110175" cy="1110175"/>
            </a:xfrm>
            <a:prstGeom prst="rect">
              <a:avLst/>
            </a:prstGeom>
          </p:spPr>
        </p:pic>
        <p:pic>
          <p:nvPicPr>
            <p:cNvPr id="15" name="Graphic 14">
              <a:extLst>
                <a:ext uri="{FF2B5EF4-FFF2-40B4-BE49-F238E27FC236}">
                  <a16:creationId xmlns:a16="http://schemas.microsoft.com/office/drawing/2014/main" id="{0E0FFB6B-D8A0-F642-B33E-405FE56244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13575" y="4422515"/>
              <a:ext cx="1155336" cy="1155336"/>
            </a:xfrm>
            <a:prstGeom prst="rect">
              <a:avLst/>
            </a:prstGeom>
          </p:spPr>
        </p:pic>
        <p:sp>
          <p:nvSpPr>
            <p:cNvPr id="16" name="Title 1">
              <a:extLst>
                <a:ext uri="{FF2B5EF4-FFF2-40B4-BE49-F238E27FC236}">
                  <a16:creationId xmlns:a16="http://schemas.microsoft.com/office/drawing/2014/main" id="{483E6FBC-D3D7-4145-A45F-D99F5BA84AE1}"/>
                </a:ext>
              </a:extLst>
            </p:cNvPr>
            <p:cNvSpPr txBox="1">
              <a:spLocks/>
            </p:cNvSpPr>
            <p:nvPr/>
          </p:nvSpPr>
          <p:spPr>
            <a:xfrm>
              <a:off x="2452035" y="3253981"/>
              <a:ext cx="1677098" cy="914400"/>
            </a:xfrm>
            <a:prstGeom prst="rect">
              <a:avLst/>
            </a:prstGeom>
          </p:spPr>
          <p:txBody>
            <a:bodyPr vert="horz" lIns="0" tIns="0" rIns="0" bIns="45720" rtlCol="0" anchor="ctr">
              <a:noAutofit/>
            </a:bodyPr>
            <a:lstStyle>
              <a:lvl1pPr algn="l" defTabSz="914400" rtl="0" eaLnBrk="1" latinLnBrk="0" hangingPunct="1">
                <a:lnSpc>
                  <a:spcPct val="90000"/>
                </a:lnSpc>
                <a:spcBef>
                  <a:spcPct val="0"/>
                </a:spcBef>
                <a:buNone/>
                <a:defRPr sz="3600" b="1" i="0" kern="1200" baseline="0">
                  <a:solidFill>
                    <a:schemeClr val="tx1"/>
                  </a:solidFill>
                  <a:latin typeface="HK Grotesk Pro" panose="00000800000000000000" pitchFamily="2" charset="0"/>
                  <a:ea typeface="+mj-ea"/>
                  <a:cs typeface="+mj-cs"/>
                </a:defRPr>
              </a:lvl1pPr>
            </a:lstStyle>
            <a:p>
              <a:r>
                <a:rPr lang="en-US" dirty="0">
                  <a:solidFill>
                    <a:srgbClr val="3DBC52"/>
                  </a:solidFill>
                </a:rPr>
                <a:t>R</a:t>
              </a:r>
              <a:r>
                <a:rPr lang="en-US" dirty="0"/>
                <a:t>eview</a:t>
              </a:r>
            </a:p>
          </p:txBody>
        </p:sp>
        <p:sp>
          <p:nvSpPr>
            <p:cNvPr id="17" name="Title 1">
              <a:extLst>
                <a:ext uri="{FF2B5EF4-FFF2-40B4-BE49-F238E27FC236}">
                  <a16:creationId xmlns:a16="http://schemas.microsoft.com/office/drawing/2014/main" id="{36084E79-6FA9-CC4C-B45F-F586113848C3}"/>
                </a:ext>
              </a:extLst>
            </p:cNvPr>
            <p:cNvSpPr txBox="1">
              <a:spLocks/>
            </p:cNvSpPr>
            <p:nvPr/>
          </p:nvSpPr>
          <p:spPr>
            <a:xfrm>
              <a:off x="5153031" y="3253981"/>
              <a:ext cx="1824543" cy="914400"/>
            </a:xfrm>
            <a:prstGeom prst="rect">
              <a:avLst/>
            </a:prstGeom>
          </p:spPr>
          <p:txBody>
            <a:bodyPr vert="horz" lIns="0" tIns="0" rIns="0" bIns="45720" rtlCol="0" anchor="ctr">
              <a:noAutofit/>
            </a:bodyPr>
            <a:lstStyle>
              <a:lvl1pPr algn="l" defTabSz="914400" rtl="0" eaLnBrk="1" latinLnBrk="0" hangingPunct="1">
                <a:lnSpc>
                  <a:spcPct val="90000"/>
                </a:lnSpc>
                <a:spcBef>
                  <a:spcPct val="0"/>
                </a:spcBef>
                <a:buNone/>
                <a:defRPr sz="3600" b="1" i="0" kern="1200" baseline="0">
                  <a:solidFill>
                    <a:schemeClr val="tx1"/>
                  </a:solidFill>
                  <a:latin typeface="HK Grotesk Pro" panose="00000800000000000000" pitchFamily="2" charset="0"/>
                  <a:ea typeface="+mj-ea"/>
                  <a:cs typeface="+mj-cs"/>
                </a:defRPr>
              </a:lvl1pPr>
            </a:lstStyle>
            <a:p>
              <a:r>
                <a:rPr lang="en-US" dirty="0">
                  <a:solidFill>
                    <a:srgbClr val="3DBC52"/>
                  </a:solidFill>
                </a:rPr>
                <a:t>P</a:t>
              </a:r>
              <a:r>
                <a:rPr lang="en-US" dirty="0"/>
                <a:t>romote</a:t>
              </a:r>
            </a:p>
          </p:txBody>
        </p:sp>
        <p:sp>
          <p:nvSpPr>
            <p:cNvPr id="18" name="Title 1">
              <a:extLst>
                <a:ext uri="{FF2B5EF4-FFF2-40B4-BE49-F238E27FC236}">
                  <a16:creationId xmlns:a16="http://schemas.microsoft.com/office/drawing/2014/main" id="{0889C4FF-B157-6044-8B7F-1052046E905F}"/>
                </a:ext>
              </a:extLst>
            </p:cNvPr>
            <p:cNvSpPr txBox="1">
              <a:spLocks/>
            </p:cNvSpPr>
            <p:nvPr/>
          </p:nvSpPr>
          <p:spPr>
            <a:xfrm>
              <a:off x="7910299" y="3253981"/>
              <a:ext cx="1824543" cy="914400"/>
            </a:xfrm>
            <a:prstGeom prst="rect">
              <a:avLst/>
            </a:prstGeom>
          </p:spPr>
          <p:txBody>
            <a:bodyPr vert="horz" lIns="0" tIns="0" rIns="0" bIns="45720" rtlCol="0" anchor="ctr">
              <a:noAutofit/>
            </a:bodyPr>
            <a:lstStyle>
              <a:lvl1pPr algn="l" defTabSz="914400" rtl="0" eaLnBrk="1" latinLnBrk="0" hangingPunct="1">
                <a:lnSpc>
                  <a:spcPct val="90000"/>
                </a:lnSpc>
                <a:spcBef>
                  <a:spcPct val="0"/>
                </a:spcBef>
                <a:buNone/>
                <a:defRPr sz="3600" b="1" i="0" kern="1200" baseline="0">
                  <a:solidFill>
                    <a:schemeClr val="tx1"/>
                  </a:solidFill>
                  <a:latin typeface="HK Grotesk Pro" panose="00000800000000000000" pitchFamily="2" charset="0"/>
                  <a:ea typeface="+mj-ea"/>
                  <a:cs typeface="+mj-cs"/>
                </a:defRPr>
              </a:lvl1pPr>
            </a:lstStyle>
            <a:p>
              <a:r>
                <a:rPr lang="en-US" dirty="0">
                  <a:solidFill>
                    <a:srgbClr val="3DBC52"/>
                  </a:solidFill>
                </a:rPr>
                <a:t>L</a:t>
              </a:r>
              <a:r>
                <a:rPr lang="en-US" dirty="0"/>
                <a:t>egislate</a:t>
              </a:r>
            </a:p>
          </p:txBody>
        </p:sp>
        <p:sp>
          <p:nvSpPr>
            <p:cNvPr id="19" name="Title 1">
              <a:extLst>
                <a:ext uri="{FF2B5EF4-FFF2-40B4-BE49-F238E27FC236}">
                  <a16:creationId xmlns:a16="http://schemas.microsoft.com/office/drawing/2014/main" id="{5548CAA7-C3EE-7A4C-9D56-3033081E569A}"/>
                </a:ext>
              </a:extLst>
            </p:cNvPr>
            <p:cNvSpPr txBox="1">
              <a:spLocks/>
            </p:cNvSpPr>
            <p:nvPr/>
          </p:nvSpPr>
          <p:spPr>
            <a:xfrm>
              <a:off x="2452035" y="5575153"/>
              <a:ext cx="1677098" cy="914400"/>
            </a:xfrm>
            <a:prstGeom prst="rect">
              <a:avLst/>
            </a:prstGeom>
          </p:spPr>
          <p:txBody>
            <a:bodyPr vert="horz" lIns="0" tIns="0" rIns="0" bIns="45720" rtlCol="0" anchor="ctr">
              <a:noAutofit/>
            </a:bodyPr>
            <a:lstStyle>
              <a:lvl1pPr algn="l" defTabSz="914400" rtl="0" eaLnBrk="1" latinLnBrk="0" hangingPunct="1">
                <a:lnSpc>
                  <a:spcPct val="90000"/>
                </a:lnSpc>
                <a:spcBef>
                  <a:spcPct val="0"/>
                </a:spcBef>
                <a:buNone/>
                <a:defRPr sz="3600" b="1" i="0" kern="1200" baseline="0">
                  <a:solidFill>
                    <a:schemeClr val="tx1"/>
                  </a:solidFill>
                  <a:latin typeface="HK Grotesk Pro" panose="00000800000000000000" pitchFamily="2" charset="0"/>
                  <a:ea typeface="+mj-ea"/>
                  <a:cs typeface="+mj-cs"/>
                </a:defRPr>
              </a:lvl1pPr>
            </a:lstStyle>
            <a:p>
              <a:r>
                <a:rPr lang="en-US" dirty="0">
                  <a:solidFill>
                    <a:srgbClr val="3DBC52"/>
                  </a:solidFill>
                </a:rPr>
                <a:t>A</a:t>
              </a:r>
              <a:r>
                <a:rPr lang="en-US" dirty="0"/>
                <a:t>ssess</a:t>
              </a:r>
            </a:p>
          </p:txBody>
        </p:sp>
        <p:sp>
          <p:nvSpPr>
            <p:cNvPr id="20" name="Title 1">
              <a:extLst>
                <a:ext uri="{FF2B5EF4-FFF2-40B4-BE49-F238E27FC236}">
                  <a16:creationId xmlns:a16="http://schemas.microsoft.com/office/drawing/2014/main" id="{CC43B00B-5E1E-1A4E-8007-3351ED8A3D56}"/>
                </a:ext>
              </a:extLst>
            </p:cNvPr>
            <p:cNvSpPr txBox="1">
              <a:spLocks/>
            </p:cNvSpPr>
            <p:nvPr/>
          </p:nvSpPr>
          <p:spPr>
            <a:xfrm>
              <a:off x="5124896" y="5575153"/>
              <a:ext cx="1677098" cy="914400"/>
            </a:xfrm>
            <a:prstGeom prst="rect">
              <a:avLst/>
            </a:prstGeom>
          </p:spPr>
          <p:txBody>
            <a:bodyPr vert="horz" lIns="0" tIns="0" rIns="0" bIns="45720" rtlCol="0" anchor="ctr">
              <a:noAutofit/>
            </a:bodyPr>
            <a:lstStyle>
              <a:lvl1pPr algn="l" defTabSz="914400" rtl="0" eaLnBrk="1" latinLnBrk="0" hangingPunct="1">
                <a:lnSpc>
                  <a:spcPct val="90000"/>
                </a:lnSpc>
                <a:spcBef>
                  <a:spcPct val="0"/>
                </a:spcBef>
                <a:buNone/>
                <a:defRPr sz="3600" b="1" i="0" kern="1200" baseline="0">
                  <a:solidFill>
                    <a:schemeClr val="tx1"/>
                  </a:solidFill>
                  <a:latin typeface="HK Grotesk Pro" panose="00000800000000000000" pitchFamily="2" charset="0"/>
                  <a:ea typeface="+mj-ea"/>
                  <a:cs typeface="+mj-cs"/>
                </a:defRPr>
              </a:lvl1pPr>
            </a:lstStyle>
            <a:p>
              <a:r>
                <a:rPr lang="en-US" dirty="0">
                  <a:solidFill>
                    <a:srgbClr val="3DBC52"/>
                  </a:solidFill>
                </a:rPr>
                <a:t>C</a:t>
              </a:r>
              <a:r>
                <a:rPr lang="en-US" dirty="0"/>
                <a:t>reate</a:t>
              </a:r>
            </a:p>
          </p:txBody>
        </p:sp>
        <p:sp>
          <p:nvSpPr>
            <p:cNvPr id="21" name="Title 1">
              <a:extLst>
                <a:ext uri="{FF2B5EF4-FFF2-40B4-BE49-F238E27FC236}">
                  <a16:creationId xmlns:a16="http://schemas.microsoft.com/office/drawing/2014/main" id="{39BE2508-E7F5-2B40-A560-FBA3A1834004}"/>
                </a:ext>
              </a:extLst>
            </p:cNvPr>
            <p:cNvSpPr txBox="1">
              <a:spLocks/>
            </p:cNvSpPr>
            <p:nvPr/>
          </p:nvSpPr>
          <p:spPr>
            <a:xfrm>
              <a:off x="7705653" y="5589226"/>
              <a:ext cx="2091829" cy="914400"/>
            </a:xfrm>
            <a:prstGeom prst="rect">
              <a:avLst/>
            </a:prstGeom>
          </p:spPr>
          <p:txBody>
            <a:bodyPr vert="horz" lIns="0" tIns="0" rIns="0" bIns="45720" rtlCol="0" anchor="ctr">
              <a:noAutofit/>
            </a:bodyPr>
            <a:lstStyle>
              <a:lvl1pPr algn="l" defTabSz="914400" rtl="0" eaLnBrk="1" latinLnBrk="0" hangingPunct="1">
                <a:lnSpc>
                  <a:spcPct val="90000"/>
                </a:lnSpc>
                <a:spcBef>
                  <a:spcPct val="0"/>
                </a:spcBef>
                <a:buNone/>
                <a:defRPr sz="3600" b="1" i="0" kern="1200" baseline="0">
                  <a:solidFill>
                    <a:schemeClr val="tx1"/>
                  </a:solidFill>
                  <a:latin typeface="HK Grotesk Pro" panose="00000800000000000000" pitchFamily="2" charset="0"/>
                  <a:ea typeface="+mj-ea"/>
                  <a:cs typeface="+mj-cs"/>
                </a:defRPr>
              </a:lvl1pPr>
            </a:lstStyle>
            <a:p>
              <a:pPr algn="ctr"/>
              <a:r>
                <a:rPr lang="en-US" dirty="0">
                  <a:solidFill>
                    <a:srgbClr val="3DBC52"/>
                  </a:solidFill>
                </a:rPr>
                <a:t>En</a:t>
              </a:r>
              <a:r>
                <a:rPr lang="en-US" dirty="0"/>
                <a:t>force</a:t>
              </a:r>
            </a:p>
          </p:txBody>
        </p:sp>
      </p:grpSp>
    </p:spTree>
    <p:extLst>
      <p:ext uri="{BB962C8B-B14F-4D97-AF65-F5344CB8AC3E}">
        <p14:creationId xmlns:p14="http://schemas.microsoft.com/office/powerpoint/2010/main" val="101261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36977E01-7EBE-0F45-892E-16BDF63191FB}"/>
              </a:ext>
            </a:extLst>
          </p:cNvPr>
          <p:cNvPicPr>
            <a:picLocks noGrp="1" noChangeAspect="1"/>
          </p:cNvPicPr>
          <p:nvPr>
            <p:ph type="pic" idx="1"/>
          </p:nvPr>
        </p:nvPicPr>
        <p:blipFill rotWithShape="1">
          <a:blip r:embed="rId3"/>
          <a:srcRect l="4877" r="47748"/>
          <a:stretch/>
        </p:blipFill>
        <p:spPr>
          <a:xfrm>
            <a:off x="22307" y="0"/>
            <a:ext cx="4857650" cy="6858000"/>
          </a:xfrm>
        </p:spPr>
      </p:pic>
      <p:sp>
        <p:nvSpPr>
          <p:cNvPr id="9" name="Text Placeholder 1">
            <a:extLst>
              <a:ext uri="{FF2B5EF4-FFF2-40B4-BE49-F238E27FC236}">
                <a16:creationId xmlns:a16="http://schemas.microsoft.com/office/drawing/2014/main" id="{A13F789A-2A55-486B-A8DF-D43D7C5D1E8B}"/>
              </a:ext>
            </a:extLst>
          </p:cNvPr>
          <p:cNvSpPr>
            <a:spLocks noGrp="1"/>
          </p:cNvSpPr>
          <p:nvPr>
            <p:ph type="body" sz="quarter" idx="10"/>
          </p:nvPr>
        </p:nvSpPr>
        <p:spPr>
          <a:xfrm>
            <a:off x="5713946" y="2912699"/>
            <a:ext cx="5702607" cy="3945301"/>
          </a:xfrm>
        </p:spPr>
        <p:txBody>
          <a:bodyPr>
            <a:normAutofit/>
          </a:bodyPr>
          <a:lstStyle/>
          <a:p>
            <a:pPr>
              <a:spcBef>
                <a:spcPts val="1200"/>
              </a:spcBef>
            </a:pPr>
            <a:r>
              <a:rPr lang="en-US" sz="2100" dirty="0"/>
              <a:t>All countries should implement best practice policies to eliminate artificial, industrially produced trans fat</a:t>
            </a:r>
          </a:p>
          <a:p>
            <a:pPr>
              <a:spcBef>
                <a:spcPts val="1200"/>
              </a:spcBef>
            </a:pPr>
            <a:r>
              <a:rPr lang="en-US" sz="2100" dirty="0"/>
              <a:t>All companies in the food, fats and oils industries must step up to protect the consumers of their products by replacing trans fat with healthy oils</a:t>
            </a:r>
          </a:p>
        </p:txBody>
      </p:sp>
      <p:sp>
        <p:nvSpPr>
          <p:cNvPr id="10" name="Title 3">
            <a:extLst>
              <a:ext uri="{FF2B5EF4-FFF2-40B4-BE49-F238E27FC236}">
                <a16:creationId xmlns:a16="http://schemas.microsoft.com/office/drawing/2014/main" id="{2ACFBA4F-1B1C-49FE-A7A9-0FBAD99862A0}"/>
              </a:ext>
            </a:extLst>
          </p:cNvPr>
          <p:cNvSpPr>
            <a:spLocks noGrp="1"/>
          </p:cNvSpPr>
          <p:nvPr>
            <p:ph type="title"/>
          </p:nvPr>
        </p:nvSpPr>
        <p:spPr>
          <a:xfrm>
            <a:off x="5713946" y="1324153"/>
            <a:ext cx="6069031" cy="1588546"/>
          </a:xfrm>
        </p:spPr>
        <p:txBody>
          <a:bodyPr/>
          <a:lstStyle/>
          <a:p>
            <a:r>
              <a:rPr lang="en-GB" dirty="0">
                <a:solidFill>
                  <a:schemeClr val="accent1"/>
                </a:solidFill>
              </a:rPr>
              <a:t>Bottom Line: the days of trans fat are numbered </a:t>
            </a:r>
            <a:endParaRPr lang="en-US" dirty="0">
              <a:solidFill>
                <a:schemeClr val="accent1"/>
              </a:solidFill>
            </a:endParaRPr>
          </a:p>
        </p:txBody>
      </p:sp>
    </p:spTree>
    <p:extLst>
      <p:ext uri="{BB962C8B-B14F-4D97-AF65-F5344CB8AC3E}">
        <p14:creationId xmlns:p14="http://schemas.microsoft.com/office/powerpoint/2010/main" val="1270773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D04C-9E62-E547-8A22-6C31636B0C7D}"/>
              </a:ext>
            </a:extLst>
          </p:cNvPr>
          <p:cNvSpPr>
            <a:spLocks noGrp="1"/>
          </p:cNvSpPr>
          <p:nvPr>
            <p:ph type="title"/>
          </p:nvPr>
        </p:nvSpPr>
        <p:spPr/>
        <p:txBody>
          <a:bodyPr/>
          <a:lstStyle/>
          <a:p>
            <a:r>
              <a:rPr lang="en-US" dirty="0"/>
              <a:t>Learn More</a:t>
            </a:r>
          </a:p>
        </p:txBody>
      </p:sp>
      <p:sp>
        <p:nvSpPr>
          <p:cNvPr id="3" name="Content Placeholder 2">
            <a:extLst>
              <a:ext uri="{FF2B5EF4-FFF2-40B4-BE49-F238E27FC236}">
                <a16:creationId xmlns:a16="http://schemas.microsoft.com/office/drawing/2014/main" id="{049DFA70-63FA-524F-83DE-5553EFFBDD82}"/>
              </a:ext>
            </a:extLst>
          </p:cNvPr>
          <p:cNvSpPr>
            <a:spLocks noGrp="1"/>
          </p:cNvSpPr>
          <p:nvPr>
            <p:ph idx="1"/>
          </p:nvPr>
        </p:nvSpPr>
        <p:spPr>
          <a:xfrm>
            <a:off x="1450041" y="2269391"/>
            <a:ext cx="9747842" cy="4856529"/>
          </a:xfrm>
        </p:spPr>
        <p:txBody>
          <a:bodyPr>
            <a:noAutofit/>
          </a:bodyPr>
          <a:lstStyle/>
          <a:p>
            <a:pPr marL="0" indent="0">
              <a:spcBef>
                <a:spcPts val="3000"/>
              </a:spcBef>
              <a:buNone/>
            </a:pPr>
            <a:r>
              <a:rPr lang="en-US" sz="1800" dirty="0"/>
              <a:t>WHO REPLACE Action Package: </a:t>
            </a:r>
            <a:r>
              <a:rPr lang="en-US" sz="1800" dirty="0">
                <a:hlinkClick r:id="rId3"/>
              </a:rPr>
              <a:t>https://www.who.int/nutrition/topics/replace-transfat/</a:t>
            </a:r>
            <a:endParaRPr lang="en-US" sz="1800" dirty="0"/>
          </a:p>
          <a:p>
            <a:pPr marL="0" indent="0">
              <a:spcBef>
                <a:spcPts val="3000"/>
              </a:spcBef>
              <a:buNone/>
            </a:pPr>
            <a:r>
              <a:rPr lang="en-US" sz="1800" dirty="0"/>
              <a:t>WHO Trans Fat Country Policy Scorecard: </a:t>
            </a:r>
            <a:r>
              <a:rPr lang="en-US" sz="1800" dirty="0">
                <a:hlinkClick r:id="rId4"/>
              </a:rPr>
              <a:t>https://extranet.who.int/nutrition/gina/en/scorecard/TFA</a:t>
            </a:r>
            <a:endParaRPr lang="en-US" sz="1800" dirty="0"/>
          </a:p>
          <a:p>
            <a:pPr marL="0" indent="0">
              <a:spcBef>
                <a:spcPts val="3000"/>
              </a:spcBef>
              <a:buNone/>
            </a:pPr>
            <a:r>
              <a:rPr lang="en-US" sz="1800" dirty="0"/>
              <a:t>Resolve to Save Lives: </a:t>
            </a:r>
            <a:r>
              <a:rPr lang="en-US" sz="1800" dirty="0">
                <a:hlinkClick r:id="rId5"/>
              </a:rPr>
              <a:t>https://www.resolvetosavelives.org/transfat/</a:t>
            </a:r>
            <a:r>
              <a:rPr lang="en-US" sz="1800" dirty="0"/>
              <a:t> </a:t>
            </a:r>
          </a:p>
          <a:p>
            <a:pPr marL="0" indent="0">
              <a:spcBef>
                <a:spcPts val="3000"/>
              </a:spcBef>
              <a:buNone/>
            </a:pPr>
            <a:r>
              <a:rPr lang="en-US" sz="1800" dirty="0"/>
              <a:t>LINKS Toolkit: </a:t>
            </a:r>
            <a:r>
              <a:rPr lang="en-US" sz="1800" dirty="0">
                <a:hlinkClick r:id="rId6"/>
              </a:rPr>
              <a:t>https://www.linkscommunity.org/toolkit/#transfat</a:t>
            </a:r>
            <a:endParaRPr lang="en-US" sz="1800" dirty="0"/>
          </a:p>
          <a:p>
            <a:pPr marL="0" indent="0">
              <a:spcBef>
                <a:spcPts val="3000"/>
              </a:spcBef>
              <a:buNone/>
            </a:pPr>
            <a:r>
              <a:rPr lang="en-US" sz="1800" dirty="0"/>
              <a:t>NCD Alliance: </a:t>
            </a:r>
            <a:r>
              <a:rPr lang="en-US" sz="1800" dirty="0">
                <a:hlinkClick r:id="rId7"/>
              </a:rPr>
              <a:t>https://ncdalliance.org/resources/transfatfree2023report</a:t>
            </a:r>
            <a:endParaRPr lang="en-US" sz="1800" b="0" dirty="0"/>
          </a:p>
        </p:txBody>
      </p:sp>
    </p:spTree>
    <p:extLst>
      <p:ext uri="{BB962C8B-B14F-4D97-AF65-F5344CB8AC3E}">
        <p14:creationId xmlns:p14="http://schemas.microsoft.com/office/powerpoint/2010/main" val="309950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A354-49DE-4899-ACFB-37F4527C1A53}"/>
              </a:ext>
            </a:extLst>
          </p:cNvPr>
          <p:cNvSpPr>
            <a:spLocks noGrp="1"/>
          </p:cNvSpPr>
          <p:nvPr>
            <p:ph type="title"/>
          </p:nvPr>
        </p:nvSpPr>
        <p:spPr>
          <a:xfrm>
            <a:off x="831850" y="1106136"/>
            <a:ext cx="10515600" cy="2757759"/>
          </a:xfrm>
        </p:spPr>
        <p:txBody>
          <a:bodyPr>
            <a:normAutofit/>
          </a:bodyPr>
          <a:lstStyle/>
          <a:p>
            <a:r>
              <a:rPr lang="en-GB" sz="4800" dirty="0"/>
              <a:t>What is Trans Fat? </a:t>
            </a:r>
          </a:p>
        </p:txBody>
      </p:sp>
      <p:sp>
        <p:nvSpPr>
          <p:cNvPr id="3" name="Text Placeholder 2">
            <a:extLst>
              <a:ext uri="{FF2B5EF4-FFF2-40B4-BE49-F238E27FC236}">
                <a16:creationId xmlns:a16="http://schemas.microsoft.com/office/drawing/2014/main" id="{BB7F2F3A-DBAA-440E-BC47-0127A92ACE2F}"/>
              </a:ext>
            </a:extLst>
          </p:cNvPr>
          <p:cNvSpPr>
            <a:spLocks noGrp="1"/>
          </p:cNvSpPr>
          <p:nvPr>
            <p:ph type="body" idx="1"/>
          </p:nvPr>
        </p:nvSpPr>
        <p:spPr>
          <a:xfrm>
            <a:off x="831850" y="4336439"/>
            <a:ext cx="10515600" cy="1753211"/>
          </a:xfrm>
        </p:spPr>
        <p:txBody>
          <a:bodyPr/>
          <a:lstStyle/>
          <a:p>
            <a:r>
              <a:rPr lang="en-GB" dirty="0"/>
              <a:t>‘The Tobacco of Nutrition’ </a:t>
            </a:r>
          </a:p>
        </p:txBody>
      </p:sp>
      <p:sp>
        <p:nvSpPr>
          <p:cNvPr id="4" name="Text Placeholder 3">
            <a:extLst>
              <a:ext uri="{FF2B5EF4-FFF2-40B4-BE49-F238E27FC236}">
                <a16:creationId xmlns:a16="http://schemas.microsoft.com/office/drawing/2014/main" id="{3C9334A0-5514-4B97-8CBB-64A1059BF368}"/>
              </a:ext>
            </a:extLst>
          </p:cNvPr>
          <p:cNvSpPr>
            <a:spLocks noGrp="1"/>
          </p:cNvSpPr>
          <p:nvPr>
            <p:ph type="body" sz="quarter" idx="4294967295"/>
          </p:nvPr>
        </p:nvSpPr>
        <p:spPr>
          <a:xfrm>
            <a:off x="710005" y="4917066"/>
            <a:ext cx="11481995" cy="1172584"/>
          </a:xfrm>
        </p:spPr>
        <p:txBody>
          <a:bodyPr>
            <a:normAutofit fontScale="62500" lnSpcReduction="20000"/>
          </a:bodyPr>
          <a:lstStyle/>
          <a:p>
            <a:pPr lvl="0"/>
            <a:r>
              <a:rPr lang="en-US" dirty="0"/>
              <a:t>Artificial compound added to food </a:t>
            </a:r>
          </a:p>
          <a:p>
            <a:r>
              <a:rPr lang="en-US" dirty="0"/>
              <a:t>Used in some countries in fried food, deep-fried food and baked goods, and spreads</a:t>
            </a:r>
          </a:p>
          <a:p>
            <a:r>
              <a:rPr lang="en-US" dirty="0">
                <a:solidFill>
                  <a:srgbClr val="25397D"/>
                </a:solidFill>
              </a:rPr>
              <a:t>Clogs arteries and causes heart attacks and death</a:t>
            </a:r>
          </a:p>
        </p:txBody>
      </p:sp>
      <p:pic>
        <p:nvPicPr>
          <p:cNvPr id="8" name="Picture 7">
            <a:extLst>
              <a:ext uri="{FF2B5EF4-FFF2-40B4-BE49-F238E27FC236}">
                <a16:creationId xmlns:a16="http://schemas.microsoft.com/office/drawing/2014/main" id="{DBC83003-76E9-494F-A8B9-469826574879}"/>
              </a:ext>
            </a:extLst>
          </p:cNvPr>
          <p:cNvPicPr>
            <a:picLocks noChangeAspect="1"/>
          </p:cNvPicPr>
          <p:nvPr/>
        </p:nvPicPr>
        <p:blipFill rotWithShape="1">
          <a:blip r:embed="rId3"/>
          <a:srcRect t="35863" b="33564"/>
          <a:stretch/>
        </p:blipFill>
        <p:spPr>
          <a:xfrm>
            <a:off x="0" y="0"/>
            <a:ext cx="12192000" cy="2485016"/>
          </a:xfrm>
          <a:prstGeom prst="rect">
            <a:avLst/>
          </a:prstGeom>
        </p:spPr>
      </p:pic>
    </p:spTree>
    <p:extLst>
      <p:ext uri="{BB962C8B-B14F-4D97-AF65-F5344CB8AC3E}">
        <p14:creationId xmlns:p14="http://schemas.microsoft.com/office/powerpoint/2010/main" val="527261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D04C-9E62-E547-8A22-6C31636B0C7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49DFA70-63FA-524F-83DE-5553EFFBDD82}"/>
              </a:ext>
            </a:extLst>
          </p:cNvPr>
          <p:cNvSpPr>
            <a:spLocks noGrp="1"/>
          </p:cNvSpPr>
          <p:nvPr>
            <p:ph idx="1"/>
          </p:nvPr>
        </p:nvSpPr>
        <p:spPr>
          <a:xfrm>
            <a:off x="540000" y="1509737"/>
            <a:ext cx="8743510" cy="4856529"/>
          </a:xfrm>
        </p:spPr>
        <p:txBody>
          <a:bodyPr>
            <a:noAutofit/>
          </a:bodyPr>
          <a:lstStyle/>
          <a:p>
            <a:pPr marL="0" indent="0">
              <a:spcBef>
                <a:spcPts val="2100"/>
              </a:spcBef>
              <a:buNone/>
            </a:pPr>
            <a:r>
              <a:rPr lang="en-US" sz="1500" kern="0" dirty="0"/>
              <a:t>Wang, Q., Afshin, A., </a:t>
            </a:r>
            <a:r>
              <a:rPr lang="en-US" sz="1500" kern="0" dirty="0" err="1"/>
              <a:t>Yakoob</a:t>
            </a:r>
            <a:r>
              <a:rPr lang="en-US" sz="1500" kern="0" dirty="0"/>
              <a:t>, M. Y., Singh, G. M., Rehm, C. D., </a:t>
            </a:r>
            <a:r>
              <a:rPr lang="en-US" sz="1500" kern="0" dirty="0" err="1"/>
              <a:t>Khatibzadeh</a:t>
            </a:r>
            <a:r>
              <a:rPr lang="en-US" sz="1500" kern="0" dirty="0"/>
              <a:t>, S., ... &amp; </a:t>
            </a:r>
            <a:r>
              <a:rPr lang="en-US" sz="1500" kern="0" dirty="0" err="1"/>
              <a:t>Mozaffarian</a:t>
            </a:r>
            <a:r>
              <a:rPr lang="en-US" sz="1500" kern="0" dirty="0"/>
              <a:t>, D. (2016). Impact of nonoptimal intakes of saturated, polyunsaturated, and trans fat on global burdens of coronary heart disease. Journal of the American Heart Association, 5(1), e002891.</a:t>
            </a:r>
          </a:p>
          <a:p>
            <a:pPr marL="0" indent="0">
              <a:spcBef>
                <a:spcPts val="2100"/>
              </a:spcBef>
              <a:buNone/>
            </a:pPr>
            <a:r>
              <a:rPr lang="en-US" sz="1500" kern="0" dirty="0" err="1"/>
              <a:t>Kontis</a:t>
            </a:r>
            <a:r>
              <a:rPr lang="en-US" sz="1500" kern="0" dirty="0"/>
              <a:t>, V., Cobb, L. K., Mathers, C. D., Frieden, T. R., </a:t>
            </a:r>
            <a:r>
              <a:rPr lang="en-US" sz="1500" kern="0" dirty="0" err="1"/>
              <a:t>Ezzati</a:t>
            </a:r>
            <a:r>
              <a:rPr lang="en-US" sz="1500" kern="0" dirty="0"/>
              <a:t>, M., &amp; </a:t>
            </a:r>
            <a:r>
              <a:rPr lang="en-US" sz="1500" kern="0" dirty="0" err="1"/>
              <a:t>Danaei</a:t>
            </a:r>
            <a:r>
              <a:rPr lang="en-US" sz="1500" kern="0" dirty="0"/>
              <a:t>, G. (2019). Three Public Health Interventions Could Save 94 Million Lives in 25 Years Global Impact Assessment Analysis. Circulation.</a:t>
            </a:r>
          </a:p>
          <a:p>
            <a:pPr marL="0" indent="0">
              <a:spcBef>
                <a:spcPts val="2100"/>
              </a:spcBef>
              <a:buNone/>
            </a:pPr>
            <a:r>
              <a:rPr lang="en-US" sz="1500" kern="0" dirty="0"/>
              <a:t>Restrepo, B. J., &amp; Rieger, M. (2016). Denmark’s policy on artificial trans fat and cardiovascular disease. American journal of preventive medicine, 50(1), 69-76.</a:t>
            </a:r>
          </a:p>
          <a:p>
            <a:pPr marL="0" indent="0">
              <a:spcBef>
                <a:spcPts val="2100"/>
              </a:spcBef>
              <a:buNone/>
            </a:pPr>
            <a:r>
              <a:rPr lang="en-US" sz="1500" kern="0" dirty="0"/>
              <a:t>Restrepo, B. J., &amp; Rieger, M. (2016). Trans fat and cardiovascular disease mortality: evidence from bans in restaurants in New York. Journal of health economics, 45, 176-196.</a:t>
            </a:r>
          </a:p>
          <a:p>
            <a:pPr marL="0" indent="0">
              <a:spcBef>
                <a:spcPts val="2100"/>
              </a:spcBef>
              <a:buNone/>
            </a:pPr>
            <a:r>
              <a:rPr lang="en-US" sz="1500" kern="0" dirty="0"/>
              <a:t>Brandt, E. J., Myerson, R., </a:t>
            </a:r>
            <a:r>
              <a:rPr lang="en-US" sz="1500" kern="0" dirty="0" err="1"/>
              <a:t>Perraillon</a:t>
            </a:r>
            <a:r>
              <a:rPr lang="en-US" sz="1500" kern="0" dirty="0"/>
              <a:t>, M. C., &amp; Polonsky, T. S. (2017). Hospital admissions for myocardial infarction and stroke before and after the trans-fatty acid restrictions in New York. JAMA cardiology, 2(6), 627-634.</a:t>
            </a:r>
            <a:endParaRPr lang="en-US" sz="2000" b="0" dirty="0"/>
          </a:p>
        </p:txBody>
      </p:sp>
    </p:spTree>
    <p:extLst>
      <p:ext uri="{BB962C8B-B14F-4D97-AF65-F5344CB8AC3E}">
        <p14:creationId xmlns:p14="http://schemas.microsoft.com/office/powerpoint/2010/main" val="3161186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D04C-9E62-E547-8A22-6C31636B0C7D}"/>
              </a:ext>
            </a:extLst>
          </p:cNvPr>
          <p:cNvSpPr>
            <a:spLocks noGrp="1"/>
          </p:cNvSpPr>
          <p:nvPr>
            <p:ph type="title"/>
          </p:nvPr>
        </p:nvSpPr>
        <p:spPr>
          <a:xfrm>
            <a:off x="540000" y="599849"/>
            <a:ext cx="11112000" cy="1325563"/>
          </a:xfrm>
        </p:spPr>
        <p:txBody>
          <a:bodyPr/>
          <a:lstStyle/>
          <a:p>
            <a:r>
              <a:rPr lang="en-US" dirty="0"/>
              <a:t>No One Asks for Trans Fat, </a:t>
            </a:r>
            <a:br>
              <a:rPr lang="en-US" dirty="0"/>
            </a:br>
            <a:r>
              <a:rPr lang="en-US" dirty="0"/>
              <a:t>and No One Will Miss it When it’s Gone </a:t>
            </a:r>
          </a:p>
        </p:txBody>
      </p:sp>
      <p:sp>
        <p:nvSpPr>
          <p:cNvPr id="3" name="Content Placeholder 2">
            <a:extLst>
              <a:ext uri="{FF2B5EF4-FFF2-40B4-BE49-F238E27FC236}">
                <a16:creationId xmlns:a16="http://schemas.microsoft.com/office/drawing/2014/main" id="{049DFA70-63FA-524F-83DE-5553EFFBDD82}"/>
              </a:ext>
            </a:extLst>
          </p:cNvPr>
          <p:cNvSpPr>
            <a:spLocks noGrp="1"/>
          </p:cNvSpPr>
          <p:nvPr>
            <p:ph idx="1"/>
          </p:nvPr>
        </p:nvSpPr>
        <p:spPr>
          <a:xfrm>
            <a:off x="540000" y="5088348"/>
            <a:ext cx="3170342" cy="1403398"/>
          </a:xfrm>
        </p:spPr>
        <p:txBody>
          <a:bodyPr>
            <a:normAutofit/>
          </a:bodyPr>
          <a:lstStyle/>
          <a:p>
            <a:pPr marL="0" indent="0" algn="ctr">
              <a:lnSpc>
                <a:spcPct val="100000"/>
              </a:lnSpc>
              <a:buNone/>
            </a:pPr>
            <a:r>
              <a:rPr lang="en-US" sz="1800" dirty="0"/>
              <a:t>Added to food </a:t>
            </a:r>
            <a:br>
              <a:rPr lang="en-US" sz="1800" dirty="0"/>
            </a:br>
            <a:r>
              <a:rPr lang="en-US" sz="1800" dirty="0"/>
              <a:t>without consumers’  knowledge or consent </a:t>
            </a:r>
          </a:p>
        </p:txBody>
      </p:sp>
      <p:sp>
        <p:nvSpPr>
          <p:cNvPr id="5" name="Rectangle 4">
            <a:extLst>
              <a:ext uri="{FF2B5EF4-FFF2-40B4-BE49-F238E27FC236}">
                <a16:creationId xmlns:a16="http://schemas.microsoft.com/office/drawing/2014/main" id="{2C8BEEC2-EF71-41A3-8BE7-73C61494EF29}"/>
              </a:ext>
            </a:extLst>
          </p:cNvPr>
          <p:cNvSpPr/>
          <p:nvPr/>
        </p:nvSpPr>
        <p:spPr>
          <a:xfrm>
            <a:off x="4103078" y="5088348"/>
            <a:ext cx="3188676" cy="1200329"/>
          </a:xfrm>
          <a:prstGeom prst="rect">
            <a:avLst/>
          </a:prstGeom>
        </p:spPr>
        <p:txBody>
          <a:bodyPr wrap="square">
            <a:spAutoFit/>
          </a:bodyPr>
          <a:lstStyle/>
          <a:p>
            <a:pPr lvl="0" algn="ctr">
              <a:spcBef>
                <a:spcPts val="1000"/>
              </a:spcBef>
            </a:pPr>
            <a:r>
              <a:rPr lang="en-US" b="1" dirty="0">
                <a:latin typeface="HK Grotesk Pro" panose="00000800000000000000" pitchFamily="2" charset="0"/>
              </a:rPr>
              <a:t>Has been estimated to kill more than 500,000 people each year (one death every minute) </a:t>
            </a:r>
          </a:p>
        </p:txBody>
      </p:sp>
      <p:sp>
        <p:nvSpPr>
          <p:cNvPr id="6" name="Rectangle 5">
            <a:extLst>
              <a:ext uri="{FF2B5EF4-FFF2-40B4-BE49-F238E27FC236}">
                <a16:creationId xmlns:a16="http://schemas.microsoft.com/office/drawing/2014/main" id="{3975CD88-07C1-491B-9EC4-E2C8796CEEAB}"/>
              </a:ext>
            </a:extLst>
          </p:cNvPr>
          <p:cNvSpPr/>
          <p:nvPr/>
        </p:nvSpPr>
        <p:spPr>
          <a:xfrm>
            <a:off x="7831016" y="5088348"/>
            <a:ext cx="3936409" cy="923330"/>
          </a:xfrm>
          <a:prstGeom prst="rect">
            <a:avLst/>
          </a:prstGeom>
        </p:spPr>
        <p:txBody>
          <a:bodyPr wrap="square">
            <a:spAutoFit/>
          </a:bodyPr>
          <a:lstStyle/>
          <a:p>
            <a:pPr algn="ctr">
              <a:spcBef>
                <a:spcPts val="1000"/>
              </a:spcBef>
            </a:pPr>
            <a:r>
              <a:rPr lang="en-US" b="1" dirty="0">
                <a:latin typeface="HK Grotesk Pro" panose="00000800000000000000" pitchFamily="2" charset="0"/>
              </a:rPr>
              <a:t>More than 5 billion people </a:t>
            </a:r>
            <a:br>
              <a:rPr lang="en-US" b="1" dirty="0">
                <a:latin typeface="HK Grotesk Pro" panose="00000800000000000000" pitchFamily="2" charset="0"/>
              </a:rPr>
            </a:br>
            <a:r>
              <a:rPr lang="en-US" b="1" dirty="0">
                <a:latin typeface="HK Grotesk Pro" panose="00000800000000000000" pitchFamily="2" charset="0"/>
              </a:rPr>
              <a:t>live in countries without </a:t>
            </a:r>
            <a:br>
              <a:rPr lang="en-US" b="1" dirty="0">
                <a:latin typeface="HK Grotesk Pro" panose="00000800000000000000" pitchFamily="2" charset="0"/>
              </a:rPr>
            </a:br>
            <a:r>
              <a:rPr lang="en-US" b="1" dirty="0">
                <a:latin typeface="HK Grotesk Pro" panose="00000800000000000000" pitchFamily="2" charset="0"/>
              </a:rPr>
              <a:t>trans fat protections </a:t>
            </a:r>
          </a:p>
        </p:txBody>
      </p:sp>
      <p:sp>
        <p:nvSpPr>
          <p:cNvPr id="7" name="AutoShape 2" descr="Surveillance">
            <a:extLst>
              <a:ext uri="{FF2B5EF4-FFF2-40B4-BE49-F238E27FC236}">
                <a16:creationId xmlns:a16="http://schemas.microsoft.com/office/drawing/2014/main" id="{2017DE56-3FFD-4E46-A48B-91D66AC1D594}"/>
              </a:ext>
            </a:extLst>
          </p:cNvPr>
          <p:cNvSpPr>
            <a:spLocks noChangeAspect="1" noChangeArrowheads="1"/>
          </p:cNvSpPr>
          <p:nvPr/>
        </p:nvSpPr>
        <p:spPr bwMode="auto">
          <a:xfrm>
            <a:off x="5943600" y="638908"/>
            <a:ext cx="2942492" cy="29424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Graphic 10">
            <a:extLst>
              <a:ext uri="{FF2B5EF4-FFF2-40B4-BE49-F238E27FC236}">
                <a16:creationId xmlns:a16="http://schemas.microsoft.com/office/drawing/2014/main" id="{3B2EDE22-A5DE-4DF0-8A44-83D86FC827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8604" y="2220648"/>
            <a:ext cx="2677625" cy="2636430"/>
          </a:xfrm>
          <a:prstGeom prst="rect">
            <a:avLst/>
          </a:prstGeom>
        </p:spPr>
      </p:pic>
      <p:pic>
        <p:nvPicPr>
          <p:cNvPr id="13" name="Graphic 12">
            <a:extLst>
              <a:ext uri="{FF2B5EF4-FFF2-40B4-BE49-F238E27FC236}">
                <a16:creationId xmlns:a16="http://schemas.microsoft.com/office/drawing/2014/main" id="{E318784D-3C6B-4823-86E6-ED4254D079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0190" y="2260227"/>
            <a:ext cx="2958660" cy="2636430"/>
          </a:xfrm>
          <a:prstGeom prst="rect">
            <a:avLst/>
          </a:prstGeom>
        </p:spPr>
      </p:pic>
      <p:sp>
        <p:nvSpPr>
          <p:cNvPr id="8" name="Rectangle 7">
            <a:extLst>
              <a:ext uri="{FF2B5EF4-FFF2-40B4-BE49-F238E27FC236}">
                <a16:creationId xmlns:a16="http://schemas.microsoft.com/office/drawing/2014/main" id="{E8BAAF85-D8AF-4DC3-9FC8-CE1FCE501AF6}"/>
              </a:ext>
            </a:extLst>
          </p:cNvPr>
          <p:cNvSpPr/>
          <p:nvPr/>
        </p:nvSpPr>
        <p:spPr>
          <a:xfrm>
            <a:off x="10558102" y="6468047"/>
            <a:ext cx="1481496" cy="276999"/>
          </a:xfrm>
          <a:prstGeom prst="rect">
            <a:avLst/>
          </a:prstGeom>
        </p:spPr>
        <p:txBody>
          <a:bodyPr wrap="none">
            <a:spAutoFit/>
          </a:bodyPr>
          <a:lstStyle/>
          <a:p>
            <a:r>
              <a:rPr lang="en-US" sz="1200" b="1" dirty="0">
                <a:latin typeface="HK Grotesk Pro" panose="00000800000000000000" pitchFamily="2" charset="0"/>
              </a:rPr>
              <a:t>(Wang et al., 2016)</a:t>
            </a:r>
            <a:endParaRPr lang="en-US" sz="1200" b="1" dirty="0"/>
          </a:p>
        </p:txBody>
      </p:sp>
      <p:sp>
        <p:nvSpPr>
          <p:cNvPr id="12" name="Title 1">
            <a:extLst>
              <a:ext uri="{FF2B5EF4-FFF2-40B4-BE49-F238E27FC236}">
                <a16:creationId xmlns:a16="http://schemas.microsoft.com/office/drawing/2014/main" id="{B4FA3B60-3D7A-7849-B71E-AE5847B0DF3F}"/>
              </a:ext>
            </a:extLst>
          </p:cNvPr>
          <p:cNvSpPr txBox="1">
            <a:spLocks/>
          </p:cNvSpPr>
          <p:nvPr/>
        </p:nvSpPr>
        <p:spPr>
          <a:xfrm>
            <a:off x="846081" y="3201090"/>
            <a:ext cx="2558179" cy="1325563"/>
          </a:xfrm>
          <a:prstGeom prst="rect">
            <a:avLst/>
          </a:prstGeom>
        </p:spPr>
        <p:txBody>
          <a:bodyPr vert="horz" lIns="0" tIns="0" rIns="0" bIns="45720" rtlCol="0" anchor="ctr">
            <a:noAutofit/>
          </a:bodyPr>
          <a:lstStyle>
            <a:lvl1pPr algn="l" defTabSz="914400" rtl="0" eaLnBrk="1" latinLnBrk="0" hangingPunct="1">
              <a:lnSpc>
                <a:spcPct val="90000"/>
              </a:lnSpc>
              <a:spcBef>
                <a:spcPct val="0"/>
              </a:spcBef>
              <a:buNone/>
              <a:defRPr sz="3600" b="1" i="0" kern="1200" baseline="0">
                <a:solidFill>
                  <a:schemeClr val="tx1"/>
                </a:solidFill>
                <a:latin typeface="HK Grotesk Pro" panose="00000800000000000000" pitchFamily="2" charset="0"/>
                <a:ea typeface="+mj-ea"/>
                <a:cs typeface="+mj-cs"/>
              </a:defRPr>
            </a:lvl1pPr>
          </a:lstStyle>
          <a:p>
            <a:pPr algn="ctr"/>
            <a:r>
              <a:rPr lang="en-US" sz="17500" dirty="0">
                <a:solidFill>
                  <a:schemeClr val="accent1"/>
                </a:solidFill>
              </a:rPr>
              <a:t>?</a:t>
            </a:r>
          </a:p>
        </p:txBody>
      </p:sp>
    </p:spTree>
    <p:extLst>
      <p:ext uri="{BB962C8B-B14F-4D97-AF65-F5344CB8AC3E}">
        <p14:creationId xmlns:p14="http://schemas.microsoft.com/office/powerpoint/2010/main" val="3208495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3A354-49DE-4899-ACFB-37F4527C1A53}"/>
              </a:ext>
            </a:extLst>
          </p:cNvPr>
          <p:cNvSpPr>
            <a:spLocks noGrp="1"/>
          </p:cNvSpPr>
          <p:nvPr>
            <p:ph type="title" idx="4294967295"/>
          </p:nvPr>
        </p:nvSpPr>
        <p:spPr>
          <a:xfrm>
            <a:off x="0" y="2379663"/>
            <a:ext cx="5855258" cy="1428750"/>
          </a:xfrm>
        </p:spPr>
        <p:txBody>
          <a:bodyPr>
            <a:normAutofit/>
          </a:bodyPr>
          <a:lstStyle/>
          <a:p>
            <a:pPr algn="ctr"/>
            <a:r>
              <a:rPr lang="en-GB" sz="4400" dirty="0">
                <a:solidFill>
                  <a:schemeClr val="bg1"/>
                </a:solidFill>
              </a:rPr>
              <a:t>Trans Fat </a:t>
            </a:r>
            <a:br>
              <a:rPr lang="en-GB" sz="4400" dirty="0">
                <a:solidFill>
                  <a:schemeClr val="bg1"/>
                </a:solidFill>
              </a:rPr>
            </a:br>
            <a:r>
              <a:rPr lang="en-GB" sz="4400" dirty="0">
                <a:solidFill>
                  <a:schemeClr val="bg1"/>
                </a:solidFill>
              </a:rPr>
              <a:t>Can Be Replaced </a:t>
            </a:r>
          </a:p>
        </p:txBody>
      </p:sp>
      <p:sp>
        <p:nvSpPr>
          <p:cNvPr id="4" name="Text Placeholder 3">
            <a:extLst>
              <a:ext uri="{FF2B5EF4-FFF2-40B4-BE49-F238E27FC236}">
                <a16:creationId xmlns:a16="http://schemas.microsoft.com/office/drawing/2014/main" id="{3C9334A0-5514-4B97-8CBB-64A1059BF368}"/>
              </a:ext>
            </a:extLst>
          </p:cNvPr>
          <p:cNvSpPr>
            <a:spLocks noGrp="1"/>
          </p:cNvSpPr>
          <p:nvPr>
            <p:ph type="body" sz="quarter" idx="4294967295"/>
          </p:nvPr>
        </p:nvSpPr>
        <p:spPr>
          <a:xfrm>
            <a:off x="6334539" y="2379663"/>
            <a:ext cx="5857461" cy="5411787"/>
          </a:xfrm>
        </p:spPr>
        <p:txBody>
          <a:bodyPr>
            <a:normAutofit/>
          </a:bodyPr>
          <a:lstStyle/>
          <a:p>
            <a:pPr marL="0" indent="0" algn="ctr">
              <a:spcBef>
                <a:spcPct val="0"/>
              </a:spcBef>
              <a:buNone/>
            </a:pPr>
            <a:r>
              <a:rPr lang="en-US" sz="4400" dirty="0">
                <a:solidFill>
                  <a:schemeClr val="bg1"/>
                </a:solidFill>
                <a:ea typeface="+mj-ea"/>
                <a:cs typeface="+mj-cs"/>
              </a:rPr>
              <a:t>Only Your Heart </a:t>
            </a:r>
            <a:br>
              <a:rPr lang="en-US" sz="4400" dirty="0">
                <a:solidFill>
                  <a:schemeClr val="bg1"/>
                </a:solidFill>
                <a:ea typeface="+mj-ea"/>
                <a:cs typeface="+mj-cs"/>
              </a:rPr>
            </a:br>
            <a:r>
              <a:rPr lang="en-US" sz="4400" dirty="0">
                <a:solidFill>
                  <a:schemeClr val="bg1"/>
                </a:solidFill>
                <a:ea typeface="+mj-ea"/>
                <a:cs typeface="+mj-cs"/>
              </a:rPr>
              <a:t>Will Know </a:t>
            </a:r>
            <a:br>
              <a:rPr lang="en-US" sz="4400" dirty="0">
                <a:solidFill>
                  <a:schemeClr val="bg1"/>
                </a:solidFill>
                <a:ea typeface="+mj-ea"/>
                <a:cs typeface="+mj-cs"/>
              </a:rPr>
            </a:br>
            <a:r>
              <a:rPr lang="en-US" sz="4400" dirty="0">
                <a:solidFill>
                  <a:schemeClr val="bg1"/>
                </a:solidFill>
                <a:ea typeface="+mj-ea"/>
                <a:cs typeface="+mj-cs"/>
              </a:rPr>
              <a:t>the Difference</a:t>
            </a:r>
          </a:p>
        </p:txBody>
      </p:sp>
      <p:pic>
        <p:nvPicPr>
          <p:cNvPr id="5" name="Picture 4" descr="A person holding a bowl of food&#10;&#10;Description automatically generated">
            <a:extLst>
              <a:ext uri="{FF2B5EF4-FFF2-40B4-BE49-F238E27FC236}">
                <a16:creationId xmlns:a16="http://schemas.microsoft.com/office/drawing/2014/main" id="{A9F65A41-4F5A-4602-86F5-2B908B101AA9}"/>
              </a:ext>
            </a:extLst>
          </p:cNvPr>
          <p:cNvPicPr>
            <a:picLocks noChangeAspect="1"/>
          </p:cNvPicPr>
          <p:nvPr/>
        </p:nvPicPr>
        <p:blipFill rotWithShape="1">
          <a:blip r:embed="rId3"/>
          <a:srcRect l="25627" r="15100"/>
          <a:stretch/>
        </p:blipFill>
        <p:spPr>
          <a:xfrm>
            <a:off x="-2203" y="0"/>
            <a:ext cx="6089391" cy="6858000"/>
          </a:xfrm>
          <a:prstGeom prst="rect">
            <a:avLst/>
          </a:prstGeom>
        </p:spPr>
      </p:pic>
      <p:pic>
        <p:nvPicPr>
          <p:cNvPr id="8" name="Picture 7" descr="A person holding a bowl of food&#10;&#10;Description automatically generated">
            <a:extLst>
              <a:ext uri="{FF2B5EF4-FFF2-40B4-BE49-F238E27FC236}">
                <a16:creationId xmlns:a16="http://schemas.microsoft.com/office/drawing/2014/main" id="{6BF974E0-32E1-41BD-B5E7-1870AD7EA4F7}"/>
              </a:ext>
            </a:extLst>
          </p:cNvPr>
          <p:cNvPicPr>
            <a:picLocks noChangeAspect="1"/>
          </p:cNvPicPr>
          <p:nvPr/>
        </p:nvPicPr>
        <p:blipFill rotWithShape="1">
          <a:blip r:embed="rId3"/>
          <a:srcRect l="25627" r="15100"/>
          <a:stretch/>
        </p:blipFill>
        <p:spPr>
          <a:xfrm>
            <a:off x="6087187" y="0"/>
            <a:ext cx="6089391" cy="6858000"/>
          </a:xfrm>
          <a:prstGeom prst="rect">
            <a:avLst/>
          </a:prstGeom>
        </p:spPr>
      </p:pic>
      <p:sp>
        <p:nvSpPr>
          <p:cNvPr id="9" name="Title 1">
            <a:extLst>
              <a:ext uri="{FF2B5EF4-FFF2-40B4-BE49-F238E27FC236}">
                <a16:creationId xmlns:a16="http://schemas.microsoft.com/office/drawing/2014/main" id="{A28979D8-F39A-4A31-82FB-49B0EFCE0C76}"/>
              </a:ext>
            </a:extLst>
          </p:cNvPr>
          <p:cNvSpPr txBox="1">
            <a:spLocks/>
          </p:cNvSpPr>
          <p:nvPr/>
        </p:nvSpPr>
        <p:spPr>
          <a:xfrm>
            <a:off x="441729" y="5278811"/>
            <a:ext cx="4971800" cy="1428750"/>
          </a:xfrm>
          <a:prstGeom prst="rect">
            <a:avLst/>
          </a:prstGeom>
        </p:spPr>
        <p:txBody>
          <a:bodyPr>
            <a:normAutofit/>
          </a:bodyPr>
          <a:lstStyle>
            <a:lvl1pPr algn="l" defTabSz="914400" rtl="0" eaLnBrk="1" latinLnBrk="0" hangingPunct="1">
              <a:lnSpc>
                <a:spcPct val="90000"/>
              </a:lnSpc>
              <a:spcBef>
                <a:spcPct val="0"/>
              </a:spcBef>
              <a:buNone/>
              <a:defRPr sz="4400" b="1" i="0" kern="1200" baseline="0">
                <a:solidFill>
                  <a:schemeClr val="tx1"/>
                </a:solidFill>
                <a:latin typeface="HK Grotesk Pro" panose="00000800000000000000" pitchFamily="2" charset="0"/>
                <a:ea typeface="+mj-ea"/>
                <a:cs typeface="+mj-cs"/>
              </a:defRPr>
            </a:lvl1pPr>
          </a:lstStyle>
          <a:p>
            <a:pPr algn="ctr"/>
            <a:r>
              <a:rPr lang="en-GB" sz="4000" dirty="0">
                <a:solidFill>
                  <a:schemeClr val="bg1"/>
                </a:solidFill>
              </a:rPr>
              <a:t>Trans fat can be replaced </a:t>
            </a:r>
          </a:p>
        </p:txBody>
      </p:sp>
      <p:sp>
        <p:nvSpPr>
          <p:cNvPr id="11" name="Text Placeholder 3">
            <a:extLst>
              <a:ext uri="{FF2B5EF4-FFF2-40B4-BE49-F238E27FC236}">
                <a16:creationId xmlns:a16="http://schemas.microsoft.com/office/drawing/2014/main" id="{7263F168-0ECC-4353-907A-3766FFD05193}"/>
              </a:ext>
            </a:extLst>
          </p:cNvPr>
          <p:cNvSpPr txBox="1">
            <a:spLocks/>
          </p:cNvSpPr>
          <p:nvPr/>
        </p:nvSpPr>
        <p:spPr>
          <a:xfrm>
            <a:off x="6595058" y="5303855"/>
            <a:ext cx="5073649" cy="1966392"/>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b="1" i="0" kern="1200" baseline="0">
                <a:solidFill>
                  <a:schemeClr val="tx1"/>
                </a:solidFill>
                <a:latin typeface="HK Grotesk Pro" panose="00000800000000000000" pitchFamily="2" charset="0"/>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b="1" i="0" kern="1200" baseline="0">
                <a:solidFill>
                  <a:schemeClr val="tx1"/>
                </a:solidFill>
                <a:latin typeface="HK Grotesk Pro" panose="00000800000000000000" pitchFamily="2" charset="0"/>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b="1" i="0" kern="1200" baseline="0">
                <a:solidFill>
                  <a:schemeClr val="tx1"/>
                </a:solidFill>
                <a:latin typeface="HK Grotesk Pro" panose="00000800000000000000" pitchFamily="2" charset="0"/>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b="1" i="0" kern="1200" baseline="0">
                <a:solidFill>
                  <a:schemeClr val="tx1"/>
                </a:solidFill>
                <a:latin typeface="HK Grotesk Pro" panose="00000800000000000000" pitchFamily="2" charset="0"/>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b="1" i="0" kern="1200" baseline="0">
                <a:solidFill>
                  <a:schemeClr val="tx1"/>
                </a:solidFill>
                <a:latin typeface="HK Grotesk Pro" panose="000008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spcBef>
                <a:spcPct val="0"/>
              </a:spcBef>
              <a:buFont typeface="Arial" panose="020B0604020202020204" pitchFamily="34" charset="0"/>
              <a:buNone/>
            </a:pPr>
            <a:r>
              <a:rPr lang="en-US" sz="4000" dirty="0">
                <a:solidFill>
                  <a:schemeClr val="bg1"/>
                </a:solidFill>
                <a:ea typeface="+mj-ea"/>
                <a:cs typeface="+mj-cs"/>
              </a:rPr>
              <a:t>Only your heart will know the difference</a:t>
            </a:r>
          </a:p>
        </p:txBody>
      </p:sp>
    </p:spTree>
    <p:extLst>
      <p:ext uri="{BB962C8B-B14F-4D97-AF65-F5344CB8AC3E}">
        <p14:creationId xmlns:p14="http://schemas.microsoft.com/office/powerpoint/2010/main" val="309431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5AD10-681E-1744-A2C4-A3D60CE9D3C0}"/>
              </a:ext>
            </a:extLst>
          </p:cNvPr>
          <p:cNvSpPr>
            <a:spLocks noGrp="1"/>
          </p:cNvSpPr>
          <p:nvPr>
            <p:ph sz="half" idx="1"/>
          </p:nvPr>
        </p:nvSpPr>
        <p:spPr>
          <a:xfrm>
            <a:off x="601277" y="4764733"/>
            <a:ext cx="3130885" cy="5276631"/>
          </a:xfrm>
        </p:spPr>
        <p:txBody>
          <a:bodyPr>
            <a:normAutofit/>
          </a:bodyPr>
          <a:lstStyle/>
          <a:p>
            <a:pPr marL="0" indent="0" algn="ctr">
              <a:lnSpc>
                <a:spcPct val="100000"/>
              </a:lnSpc>
              <a:spcBef>
                <a:spcPts val="1800"/>
              </a:spcBef>
              <a:buNone/>
            </a:pPr>
            <a:r>
              <a:rPr lang="en-US" sz="1800" dirty="0"/>
              <a:t>Many governments have already successfully protected their people</a:t>
            </a:r>
          </a:p>
          <a:p>
            <a:pPr algn="ctr">
              <a:lnSpc>
                <a:spcPct val="100000"/>
              </a:lnSpc>
              <a:spcBef>
                <a:spcPts val="1800"/>
              </a:spcBef>
            </a:pPr>
            <a:endParaRPr lang="en-US" sz="1800" dirty="0">
              <a:cs typeface="Arial" panose="020B0604020202020204" pitchFamily="34" charset="0"/>
            </a:endParaRPr>
          </a:p>
        </p:txBody>
      </p:sp>
      <p:sp>
        <p:nvSpPr>
          <p:cNvPr id="4" name="AutoShape 2" descr="REPLACE logo">
            <a:extLst>
              <a:ext uri="{FF2B5EF4-FFF2-40B4-BE49-F238E27FC236}">
                <a16:creationId xmlns:a16="http://schemas.microsoft.com/office/drawing/2014/main" id="{E00F08B8-DD5A-4A88-8E5E-3E893942AF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4089936F-8770-4442-809C-1895BFD796BE}"/>
              </a:ext>
            </a:extLst>
          </p:cNvPr>
          <p:cNvSpPr/>
          <p:nvPr/>
        </p:nvSpPr>
        <p:spPr>
          <a:xfrm>
            <a:off x="437874" y="734224"/>
            <a:ext cx="8730275" cy="646331"/>
          </a:xfrm>
          <a:prstGeom prst="rect">
            <a:avLst/>
          </a:prstGeom>
        </p:spPr>
        <p:txBody>
          <a:bodyPr wrap="none">
            <a:spAutoFit/>
          </a:bodyPr>
          <a:lstStyle/>
          <a:p>
            <a:r>
              <a:rPr lang="en-US" sz="3600" b="1" dirty="0">
                <a:latin typeface="HK Grotesk Pro" panose="020B0604020202020204" charset="0"/>
              </a:rPr>
              <a:t>Eliminating Artificial Trans Fat is Feasible</a:t>
            </a:r>
          </a:p>
        </p:txBody>
      </p:sp>
      <p:sp>
        <p:nvSpPr>
          <p:cNvPr id="5" name="Rectangle 4">
            <a:extLst>
              <a:ext uri="{FF2B5EF4-FFF2-40B4-BE49-F238E27FC236}">
                <a16:creationId xmlns:a16="http://schemas.microsoft.com/office/drawing/2014/main" id="{99C893B8-8248-4BC5-95DC-3B07582E699C}"/>
              </a:ext>
            </a:extLst>
          </p:cNvPr>
          <p:cNvSpPr/>
          <p:nvPr/>
        </p:nvSpPr>
        <p:spPr>
          <a:xfrm>
            <a:off x="4596216" y="4742431"/>
            <a:ext cx="2999569" cy="923330"/>
          </a:xfrm>
          <a:prstGeom prst="rect">
            <a:avLst/>
          </a:prstGeom>
        </p:spPr>
        <p:txBody>
          <a:bodyPr wrap="square">
            <a:spAutoFit/>
          </a:bodyPr>
          <a:lstStyle/>
          <a:p>
            <a:pPr algn="ctr">
              <a:spcBef>
                <a:spcPts val="1800"/>
              </a:spcBef>
            </a:pPr>
            <a:r>
              <a:rPr lang="en-US" b="1" dirty="0">
                <a:latin typeface="HK Grotesk Pro" panose="020B0604020202020204" charset="0"/>
                <a:cs typeface="Arial" panose="020B0604020202020204" pitchFamily="34" charset="0"/>
              </a:rPr>
              <a:t>Trans fat elimination is cost effective for low- and middle-income countries</a:t>
            </a:r>
          </a:p>
        </p:txBody>
      </p:sp>
      <p:pic>
        <p:nvPicPr>
          <p:cNvPr id="9" name="Graphic 8">
            <a:extLst>
              <a:ext uri="{FF2B5EF4-FFF2-40B4-BE49-F238E27FC236}">
                <a16:creationId xmlns:a16="http://schemas.microsoft.com/office/drawing/2014/main" id="{F747C532-0C75-4AEE-B494-688FDBE687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3043" y="2213352"/>
            <a:ext cx="2367351" cy="2272657"/>
          </a:xfrm>
          <a:prstGeom prst="rect">
            <a:avLst/>
          </a:prstGeom>
        </p:spPr>
      </p:pic>
      <p:sp>
        <p:nvSpPr>
          <p:cNvPr id="10" name="Rectangle 9">
            <a:extLst>
              <a:ext uri="{FF2B5EF4-FFF2-40B4-BE49-F238E27FC236}">
                <a16:creationId xmlns:a16="http://schemas.microsoft.com/office/drawing/2014/main" id="{61D19552-B698-4C61-8EC1-51B9446E7477}"/>
              </a:ext>
            </a:extLst>
          </p:cNvPr>
          <p:cNvSpPr/>
          <p:nvPr/>
        </p:nvSpPr>
        <p:spPr>
          <a:xfrm>
            <a:off x="8351768" y="4686396"/>
            <a:ext cx="3456876" cy="1477328"/>
          </a:xfrm>
          <a:prstGeom prst="rect">
            <a:avLst/>
          </a:prstGeom>
        </p:spPr>
        <p:txBody>
          <a:bodyPr wrap="square">
            <a:spAutoFit/>
          </a:bodyPr>
          <a:lstStyle/>
          <a:p>
            <a:pPr algn="ctr">
              <a:spcBef>
                <a:spcPts val="1800"/>
              </a:spcBef>
            </a:pPr>
            <a:r>
              <a:rPr lang="en-US" b="1" dirty="0">
                <a:latin typeface="HK Grotesk Pro" panose="020B0604020202020204" charset="0"/>
              </a:rPr>
              <a:t>Food companies have successfully replaced </a:t>
            </a:r>
            <a:br>
              <a:rPr lang="en-US" b="1" dirty="0">
                <a:latin typeface="HK Grotesk Pro" panose="020B0604020202020204" charset="0"/>
              </a:rPr>
            </a:br>
            <a:r>
              <a:rPr lang="en-US" b="1" dirty="0">
                <a:latin typeface="HK Grotesk Pro" panose="020B0604020202020204" charset="0"/>
              </a:rPr>
              <a:t>trans fat with healthier alternatives without </a:t>
            </a:r>
            <a:br>
              <a:rPr lang="en-US" b="1" dirty="0">
                <a:latin typeface="HK Grotesk Pro" panose="020B0604020202020204" charset="0"/>
              </a:rPr>
            </a:br>
            <a:r>
              <a:rPr lang="en-US" b="1" dirty="0">
                <a:latin typeface="HK Grotesk Pro" panose="020B0604020202020204" charset="0"/>
              </a:rPr>
              <a:t>harming business</a:t>
            </a:r>
          </a:p>
        </p:txBody>
      </p:sp>
      <p:pic>
        <p:nvPicPr>
          <p:cNvPr id="11" name="Graphic 10">
            <a:extLst>
              <a:ext uri="{FF2B5EF4-FFF2-40B4-BE49-F238E27FC236}">
                <a16:creationId xmlns:a16="http://schemas.microsoft.com/office/drawing/2014/main" id="{5BA6D219-F9C9-457B-80D6-D4CB9D7201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3535" y="2204614"/>
            <a:ext cx="2290132" cy="2290132"/>
          </a:xfrm>
          <a:prstGeom prst="rect">
            <a:avLst/>
          </a:prstGeom>
        </p:spPr>
      </p:pic>
      <p:pic>
        <p:nvPicPr>
          <p:cNvPr id="15" name="Graphic 14">
            <a:extLst>
              <a:ext uri="{FF2B5EF4-FFF2-40B4-BE49-F238E27FC236}">
                <a16:creationId xmlns:a16="http://schemas.microsoft.com/office/drawing/2014/main" id="{9E3D508D-5DEC-4FD1-A1B4-CF58B318D2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0934" y="2222231"/>
            <a:ext cx="2290132" cy="2254899"/>
          </a:xfrm>
          <a:prstGeom prst="rect">
            <a:avLst/>
          </a:prstGeom>
        </p:spPr>
      </p:pic>
    </p:spTree>
    <p:extLst>
      <p:ext uri="{BB962C8B-B14F-4D97-AF65-F5344CB8AC3E}">
        <p14:creationId xmlns:p14="http://schemas.microsoft.com/office/powerpoint/2010/main" val="217666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5AD10-681E-1744-A2C4-A3D60CE9D3C0}"/>
              </a:ext>
            </a:extLst>
          </p:cNvPr>
          <p:cNvSpPr>
            <a:spLocks noGrp="1"/>
          </p:cNvSpPr>
          <p:nvPr>
            <p:ph type="body" sz="half" idx="2"/>
          </p:nvPr>
        </p:nvSpPr>
        <p:spPr>
          <a:xfrm>
            <a:off x="539751" y="2961295"/>
            <a:ext cx="3202255" cy="2857500"/>
          </a:xfrm>
        </p:spPr>
        <p:txBody>
          <a:bodyPr>
            <a:normAutofit/>
          </a:bodyPr>
          <a:lstStyle/>
          <a:p>
            <a:pPr>
              <a:lnSpc>
                <a:spcPct val="100000"/>
              </a:lnSpc>
              <a:spcBef>
                <a:spcPts val="1800"/>
              </a:spcBef>
            </a:pPr>
            <a:r>
              <a:rPr lang="en-US" sz="1800" dirty="0">
                <a:solidFill>
                  <a:schemeClr val="accent2"/>
                </a:solidFill>
              </a:rPr>
              <a:t>In 2018, WHO called for elimination of trans fat by </a:t>
            </a:r>
            <a:br>
              <a:rPr lang="en-US" sz="1800" dirty="0">
                <a:solidFill>
                  <a:schemeClr val="accent2"/>
                </a:solidFill>
              </a:rPr>
            </a:br>
            <a:r>
              <a:rPr lang="en-US" sz="1800" dirty="0">
                <a:solidFill>
                  <a:schemeClr val="accent2"/>
                </a:solidFill>
              </a:rPr>
              <a:t>2023 and launched the </a:t>
            </a:r>
            <a:br>
              <a:rPr lang="en-US" sz="1800" dirty="0">
                <a:solidFill>
                  <a:schemeClr val="accent2"/>
                </a:solidFill>
              </a:rPr>
            </a:br>
            <a:r>
              <a:rPr lang="en-US" sz="1800" dirty="0">
                <a:solidFill>
                  <a:schemeClr val="accent2"/>
                </a:solidFill>
              </a:rPr>
              <a:t>REPLACE action package </a:t>
            </a:r>
          </a:p>
          <a:p>
            <a:pPr>
              <a:lnSpc>
                <a:spcPct val="100000"/>
              </a:lnSpc>
              <a:spcBef>
                <a:spcPts val="1800"/>
              </a:spcBef>
            </a:pPr>
            <a:r>
              <a:rPr lang="en-US" sz="1800" dirty="0">
                <a:solidFill>
                  <a:schemeClr val="tx1"/>
                </a:solidFill>
              </a:rPr>
              <a:t>Will be first elimination of a risk factor for non-communicable disease</a:t>
            </a:r>
            <a:endParaRPr lang="en-US" sz="1800" dirty="0">
              <a:solidFill>
                <a:schemeClr val="tx1"/>
              </a:solidFill>
              <a:cs typeface="Arial" panose="020B0604020202020204" pitchFamily="34" charset="0"/>
            </a:endParaRPr>
          </a:p>
        </p:txBody>
      </p:sp>
      <p:sp>
        <p:nvSpPr>
          <p:cNvPr id="4" name="AutoShape 2" descr="REPLACE logo">
            <a:extLst>
              <a:ext uri="{FF2B5EF4-FFF2-40B4-BE49-F238E27FC236}">
                <a16:creationId xmlns:a16="http://schemas.microsoft.com/office/drawing/2014/main" id="{E00F08B8-DD5A-4A88-8E5E-3E893942AF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6CCB0AC-6086-4C6B-AEF6-A27A3BC78A06}"/>
              </a:ext>
            </a:extLst>
          </p:cNvPr>
          <p:cNvPicPr>
            <a:picLocks noChangeAspect="1"/>
          </p:cNvPicPr>
          <p:nvPr/>
        </p:nvPicPr>
        <p:blipFill>
          <a:blip r:embed="rId3"/>
          <a:stretch>
            <a:fillRect/>
          </a:stretch>
        </p:blipFill>
        <p:spPr>
          <a:xfrm>
            <a:off x="211695" y="1624282"/>
            <a:ext cx="3049666" cy="1337013"/>
          </a:xfrm>
          <a:prstGeom prst="rect">
            <a:avLst/>
          </a:prstGeom>
        </p:spPr>
      </p:pic>
      <p:pic>
        <p:nvPicPr>
          <p:cNvPr id="7" name="Picture 6">
            <a:extLst>
              <a:ext uri="{FF2B5EF4-FFF2-40B4-BE49-F238E27FC236}">
                <a16:creationId xmlns:a16="http://schemas.microsoft.com/office/drawing/2014/main" id="{1B6670EF-2D18-47C8-926C-B5B1CBE133B0}"/>
              </a:ext>
            </a:extLst>
          </p:cNvPr>
          <p:cNvPicPr>
            <a:picLocks noChangeAspect="1"/>
          </p:cNvPicPr>
          <p:nvPr/>
        </p:nvPicPr>
        <p:blipFill>
          <a:blip r:embed="rId4"/>
          <a:stretch>
            <a:fillRect/>
          </a:stretch>
        </p:blipFill>
        <p:spPr>
          <a:xfrm>
            <a:off x="5782421" y="1039204"/>
            <a:ext cx="5399012" cy="4779591"/>
          </a:xfrm>
          <a:prstGeom prst="rect">
            <a:avLst/>
          </a:prstGeom>
        </p:spPr>
      </p:pic>
    </p:spTree>
    <p:extLst>
      <p:ext uri="{BB962C8B-B14F-4D97-AF65-F5344CB8AC3E}">
        <p14:creationId xmlns:p14="http://schemas.microsoft.com/office/powerpoint/2010/main" val="3944363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96DCD-5B22-4BBD-954A-7796621DD151}"/>
              </a:ext>
            </a:extLst>
          </p:cNvPr>
          <p:cNvSpPr>
            <a:spLocks noGrp="1"/>
          </p:cNvSpPr>
          <p:nvPr>
            <p:ph type="title"/>
          </p:nvPr>
        </p:nvSpPr>
        <p:spPr>
          <a:xfrm>
            <a:off x="539751" y="2641258"/>
            <a:ext cx="3575049" cy="2857500"/>
          </a:xfrm>
        </p:spPr>
        <p:txBody>
          <a:bodyPr>
            <a:normAutofit/>
          </a:bodyPr>
          <a:lstStyle/>
          <a:p>
            <a:pPr lvl="0"/>
            <a:r>
              <a:rPr lang="en-US" dirty="0"/>
              <a:t>Eliminating trans fat will save </a:t>
            </a:r>
            <a:br>
              <a:rPr lang="en-US" dirty="0"/>
            </a:br>
            <a:r>
              <a:rPr lang="en-US" dirty="0">
                <a:solidFill>
                  <a:schemeClr val="accent1"/>
                </a:solidFill>
              </a:rPr>
              <a:t>17 million lives over 25 years</a:t>
            </a:r>
            <a:endParaRPr lang="en-US" sz="1800" b="0" dirty="0">
              <a:solidFill>
                <a:schemeClr val="accent1"/>
              </a:solidFill>
            </a:endParaRPr>
          </a:p>
        </p:txBody>
      </p:sp>
      <p:sp>
        <p:nvSpPr>
          <p:cNvPr id="4" name="Rectangle 3">
            <a:extLst>
              <a:ext uri="{FF2B5EF4-FFF2-40B4-BE49-F238E27FC236}">
                <a16:creationId xmlns:a16="http://schemas.microsoft.com/office/drawing/2014/main" id="{E5BDAD6E-833B-4BFE-B182-F460427A931F}"/>
              </a:ext>
            </a:extLst>
          </p:cNvPr>
          <p:cNvSpPr/>
          <p:nvPr/>
        </p:nvSpPr>
        <p:spPr>
          <a:xfrm>
            <a:off x="10485120" y="6416160"/>
            <a:ext cx="1547218" cy="276999"/>
          </a:xfrm>
          <a:prstGeom prst="rect">
            <a:avLst/>
          </a:prstGeom>
        </p:spPr>
        <p:txBody>
          <a:bodyPr wrap="none">
            <a:spAutoFit/>
          </a:bodyPr>
          <a:lstStyle/>
          <a:p>
            <a:r>
              <a:rPr lang="en-US" sz="1200" b="1" dirty="0">
                <a:latin typeface="HK Grotesk Pro" panose="00000800000000000000" pitchFamily="2" charset="0"/>
              </a:rPr>
              <a:t>(</a:t>
            </a:r>
            <a:r>
              <a:rPr lang="en-US" sz="1200" b="1" dirty="0" err="1">
                <a:latin typeface="HK Grotesk Pro" panose="00000800000000000000" pitchFamily="2" charset="0"/>
              </a:rPr>
              <a:t>Kontis</a:t>
            </a:r>
            <a:r>
              <a:rPr lang="en-US" sz="1200" b="1" dirty="0">
                <a:latin typeface="HK Grotesk Pro" panose="00000800000000000000" pitchFamily="2" charset="0"/>
              </a:rPr>
              <a:t> et al., 2019)</a:t>
            </a:r>
          </a:p>
        </p:txBody>
      </p:sp>
      <p:grpSp>
        <p:nvGrpSpPr>
          <p:cNvPr id="14" name="Group 13">
            <a:extLst>
              <a:ext uri="{FF2B5EF4-FFF2-40B4-BE49-F238E27FC236}">
                <a16:creationId xmlns:a16="http://schemas.microsoft.com/office/drawing/2014/main" id="{F3C7D638-7197-E248-ACEE-158B461BCBCD}"/>
              </a:ext>
            </a:extLst>
          </p:cNvPr>
          <p:cNvGrpSpPr/>
          <p:nvPr/>
        </p:nvGrpSpPr>
        <p:grpSpPr>
          <a:xfrm>
            <a:off x="6318202" y="1122765"/>
            <a:ext cx="4166918" cy="4609380"/>
            <a:chOff x="6699202" y="1518285"/>
            <a:chExt cx="3265170" cy="3611880"/>
          </a:xfrm>
        </p:grpSpPr>
        <p:pic>
          <p:nvPicPr>
            <p:cNvPr id="8" name="Graphic 7">
              <a:extLst>
                <a:ext uri="{FF2B5EF4-FFF2-40B4-BE49-F238E27FC236}">
                  <a16:creationId xmlns:a16="http://schemas.microsoft.com/office/drawing/2014/main" id="{8E47BE13-60B0-474E-AABC-A71F1826E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9202" y="1682115"/>
              <a:ext cx="3265170" cy="3265170"/>
            </a:xfrm>
            <a:prstGeom prst="rect">
              <a:avLst/>
            </a:prstGeom>
          </p:spPr>
        </p:pic>
        <p:cxnSp>
          <p:nvCxnSpPr>
            <p:cNvPr id="11" name="Straight Connector 10">
              <a:extLst>
                <a:ext uri="{FF2B5EF4-FFF2-40B4-BE49-F238E27FC236}">
                  <a16:creationId xmlns:a16="http://schemas.microsoft.com/office/drawing/2014/main" id="{6D891403-D271-044B-87FA-386678C72959}"/>
                </a:ext>
              </a:extLst>
            </p:cNvPr>
            <p:cNvCxnSpPr/>
            <p:nvPr/>
          </p:nvCxnSpPr>
          <p:spPr>
            <a:xfrm>
              <a:off x="6967638" y="1518285"/>
              <a:ext cx="2679652" cy="361188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984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F04719-193F-4679-B018-5B1ED7405F4D}"/>
              </a:ext>
            </a:extLst>
          </p:cNvPr>
          <p:cNvSpPr>
            <a:spLocks noGrp="1"/>
          </p:cNvSpPr>
          <p:nvPr>
            <p:ph type="title"/>
          </p:nvPr>
        </p:nvSpPr>
        <p:spPr>
          <a:xfrm>
            <a:off x="8015245" y="1443613"/>
            <a:ext cx="3562349" cy="2857500"/>
          </a:xfrm>
        </p:spPr>
        <p:txBody>
          <a:bodyPr>
            <a:normAutofit/>
          </a:bodyPr>
          <a:lstStyle/>
          <a:p>
            <a:pPr>
              <a:lnSpc>
                <a:spcPct val="120000"/>
              </a:lnSpc>
            </a:pPr>
            <a:r>
              <a:rPr lang="en-US" sz="2100" dirty="0"/>
              <a:t>Heart disease deaths decreased by 10% relative </a:t>
            </a:r>
            <a:br>
              <a:rPr lang="en-US" sz="2100" dirty="0"/>
            </a:br>
            <a:r>
              <a:rPr lang="en-US" sz="2100" dirty="0"/>
              <a:t>to other similar countries</a:t>
            </a:r>
            <a:endParaRPr lang="en-GB" sz="2100" dirty="0"/>
          </a:p>
        </p:txBody>
      </p:sp>
      <p:sp>
        <p:nvSpPr>
          <p:cNvPr id="7" name="Text Placeholder 6">
            <a:extLst>
              <a:ext uri="{FF2B5EF4-FFF2-40B4-BE49-F238E27FC236}">
                <a16:creationId xmlns:a16="http://schemas.microsoft.com/office/drawing/2014/main" id="{B6050A46-E688-4B37-9147-91E48FE6D268}"/>
              </a:ext>
            </a:extLst>
          </p:cNvPr>
          <p:cNvSpPr>
            <a:spLocks noGrp="1"/>
          </p:cNvSpPr>
          <p:nvPr>
            <p:ph type="body" sz="half" idx="2"/>
          </p:nvPr>
        </p:nvSpPr>
        <p:spPr>
          <a:xfrm>
            <a:off x="8015245" y="2443189"/>
            <a:ext cx="3562349" cy="553549"/>
          </a:xfrm>
        </p:spPr>
        <p:txBody>
          <a:bodyPr>
            <a:noAutofit/>
          </a:bodyPr>
          <a:lstStyle/>
          <a:p>
            <a:r>
              <a:rPr lang="en-GB" sz="3600" dirty="0"/>
              <a:t>Denmark </a:t>
            </a:r>
          </a:p>
        </p:txBody>
      </p:sp>
      <p:pic>
        <p:nvPicPr>
          <p:cNvPr id="6" name="Picture 5">
            <a:extLst>
              <a:ext uri="{FF2B5EF4-FFF2-40B4-BE49-F238E27FC236}">
                <a16:creationId xmlns:a16="http://schemas.microsoft.com/office/drawing/2014/main" id="{FA6E7C6A-ED76-4D16-9F9C-8E66A24BA136}"/>
              </a:ext>
            </a:extLst>
          </p:cNvPr>
          <p:cNvPicPr>
            <a:picLocks noChangeAspect="1"/>
          </p:cNvPicPr>
          <p:nvPr/>
        </p:nvPicPr>
        <p:blipFill>
          <a:blip r:embed="rId3">
            <a:clrChange>
              <a:clrFrom>
                <a:srgbClr val="F6FFFF"/>
              </a:clrFrom>
              <a:clrTo>
                <a:srgbClr val="F6FFFF">
                  <a:alpha val="0"/>
                </a:srgbClr>
              </a:clrTo>
            </a:clrChange>
            <a:duotone>
              <a:schemeClr val="accent1">
                <a:shade val="45000"/>
                <a:satMod val="135000"/>
              </a:schemeClr>
              <a:prstClr val="white"/>
            </a:duotone>
            <a:extLst>
              <a:ext uri="{BEBA8EAE-BF5A-486C-A8C5-ECC9F3942E4B}">
                <a14:imgProps xmlns:a14="http://schemas.microsoft.com/office/drawing/2010/main">
                  <a14:imgLayer>
                    <a14:imgEffect>
                      <a14:colorTemperature colorTemp="4700"/>
                    </a14:imgEffect>
                    <a14:imgEffect>
                      <a14:saturation sat="0"/>
                    </a14:imgEffect>
                  </a14:imgLayer>
                </a14:imgProps>
              </a:ext>
            </a:extLst>
          </a:blip>
          <a:stretch>
            <a:fillRect/>
          </a:stretch>
        </p:blipFill>
        <p:spPr>
          <a:xfrm>
            <a:off x="670438" y="1146158"/>
            <a:ext cx="6273126" cy="4643013"/>
          </a:xfrm>
          <a:prstGeom prst="rect">
            <a:avLst/>
          </a:prstGeom>
        </p:spPr>
      </p:pic>
      <p:sp>
        <p:nvSpPr>
          <p:cNvPr id="8" name="Rectangle 7">
            <a:extLst>
              <a:ext uri="{FF2B5EF4-FFF2-40B4-BE49-F238E27FC236}">
                <a16:creationId xmlns:a16="http://schemas.microsoft.com/office/drawing/2014/main" id="{B23B5F18-23C2-4965-8F4B-D863519DF820}"/>
              </a:ext>
            </a:extLst>
          </p:cNvPr>
          <p:cNvSpPr/>
          <p:nvPr/>
        </p:nvSpPr>
        <p:spPr>
          <a:xfrm>
            <a:off x="10299652" y="6416160"/>
            <a:ext cx="1702710" cy="276999"/>
          </a:xfrm>
          <a:prstGeom prst="rect">
            <a:avLst/>
          </a:prstGeom>
        </p:spPr>
        <p:txBody>
          <a:bodyPr wrap="none">
            <a:spAutoFit/>
          </a:bodyPr>
          <a:lstStyle/>
          <a:p>
            <a:r>
              <a:rPr lang="en-US" sz="1200" b="1" dirty="0">
                <a:latin typeface="HK Grotesk Pro" panose="00000800000000000000" pitchFamily="2" charset="0"/>
              </a:rPr>
              <a:t>(Restrepo et al., 2016)</a:t>
            </a:r>
          </a:p>
        </p:txBody>
      </p:sp>
    </p:spTree>
    <p:extLst>
      <p:ext uri="{BB962C8B-B14F-4D97-AF65-F5344CB8AC3E}">
        <p14:creationId xmlns:p14="http://schemas.microsoft.com/office/powerpoint/2010/main" val="3340052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638F83-3BE4-9E4B-855B-5D84B43F6EBC}"/>
              </a:ext>
            </a:extLst>
          </p:cNvPr>
          <p:cNvSpPr>
            <a:spLocks noGrp="1"/>
          </p:cNvSpPr>
          <p:nvPr>
            <p:ph type="title"/>
          </p:nvPr>
        </p:nvSpPr>
        <p:spPr>
          <a:xfrm>
            <a:off x="692151" y="2133600"/>
            <a:ext cx="3666489" cy="3733800"/>
          </a:xfrm>
        </p:spPr>
        <p:txBody>
          <a:bodyPr>
            <a:normAutofit/>
          </a:bodyPr>
          <a:lstStyle/>
          <a:p>
            <a:r>
              <a:rPr lang="en-US" sz="2100" dirty="0"/>
              <a:t>Trans fat bans caused a </a:t>
            </a:r>
            <a:br>
              <a:rPr lang="en-US" sz="2100" dirty="0"/>
            </a:br>
            <a:r>
              <a:rPr lang="en-US" sz="2100" dirty="0"/>
              <a:t>4.5% reduction in deaths </a:t>
            </a:r>
            <a:br>
              <a:rPr lang="en-US" sz="2100" dirty="0"/>
            </a:br>
            <a:r>
              <a:rPr lang="en-US" sz="2100" dirty="0"/>
              <a:t>from cardiovascular disease</a:t>
            </a:r>
            <a:br>
              <a:rPr lang="en-US" sz="2100" dirty="0"/>
            </a:br>
            <a:br>
              <a:rPr lang="en-US" sz="2100" dirty="0"/>
            </a:br>
            <a:r>
              <a:rPr lang="en-US" sz="2100" dirty="0"/>
              <a:t>Counties with restrictions </a:t>
            </a:r>
            <a:br>
              <a:rPr lang="en-US" sz="2100" dirty="0"/>
            </a:br>
            <a:r>
              <a:rPr lang="en-US" sz="2100" dirty="0"/>
              <a:t>had a 7.2% greater </a:t>
            </a:r>
            <a:br>
              <a:rPr lang="en-US" sz="2100" dirty="0"/>
            </a:br>
            <a:r>
              <a:rPr lang="en-US" sz="2100" dirty="0"/>
              <a:t>decrease in hospital admissions for heart </a:t>
            </a:r>
            <a:br>
              <a:rPr lang="en-US" sz="2100" dirty="0"/>
            </a:br>
            <a:r>
              <a:rPr lang="en-US" sz="2100" dirty="0"/>
              <a:t>attacks than those without </a:t>
            </a:r>
          </a:p>
        </p:txBody>
      </p:sp>
      <p:sp>
        <p:nvSpPr>
          <p:cNvPr id="7" name="Text Placeholder 6">
            <a:extLst>
              <a:ext uri="{FF2B5EF4-FFF2-40B4-BE49-F238E27FC236}">
                <a16:creationId xmlns:a16="http://schemas.microsoft.com/office/drawing/2014/main" id="{A5E43D51-C613-7F42-84C3-95B5315B2A1E}"/>
              </a:ext>
            </a:extLst>
          </p:cNvPr>
          <p:cNvSpPr>
            <a:spLocks noGrp="1"/>
          </p:cNvSpPr>
          <p:nvPr>
            <p:ph type="body" sz="half" idx="2"/>
          </p:nvPr>
        </p:nvSpPr>
        <p:spPr>
          <a:xfrm>
            <a:off x="692151" y="2319997"/>
            <a:ext cx="4972049" cy="603739"/>
          </a:xfrm>
        </p:spPr>
        <p:txBody>
          <a:bodyPr>
            <a:noAutofit/>
          </a:bodyPr>
          <a:lstStyle/>
          <a:p>
            <a:r>
              <a:rPr lang="en-US" sz="3600" dirty="0"/>
              <a:t>New York State </a:t>
            </a:r>
          </a:p>
        </p:txBody>
      </p:sp>
      <p:sp>
        <p:nvSpPr>
          <p:cNvPr id="8" name="Rectangle 7">
            <a:extLst>
              <a:ext uri="{FF2B5EF4-FFF2-40B4-BE49-F238E27FC236}">
                <a16:creationId xmlns:a16="http://schemas.microsoft.com/office/drawing/2014/main" id="{CDF94D9D-34C0-4017-BF7A-874D7F9D05DB}"/>
              </a:ext>
            </a:extLst>
          </p:cNvPr>
          <p:cNvSpPr/>
          <p:nvPr/>
        </p:nvSpPr>
        <p:spPr>
          <a:xfrm>
            <a:off x="91440" y="6477882"/>
            <a:ext cx="3076483" cy="276999"/>
          </a:xfrm>
          <a:prstGeom prst="rect">
            <a:avLst/>
          </a:prstGeom>
        </p:spPr>
        <p:txBody>
          <a:bodyPr wrap="none">
            <a:spAutoFit/>
          </a:bodyPr>
          <a:lstStyle/>
          <a:p>
            <a:r>
              <a:rPr lang="en-US" sz="1200" b="1" dirty="0">
                <a:latin typeface="HK Grotesk Pro" panose="00000800000000000000" pitchFamily="2" charset="0"/>
              </a:rPr>
              <a:t>(Restrepo et al., 2016; Brandt et al., 2017)</a:t>
            </a:r>
          </a:p>
        </p:txBody>
      </p:sp>
      <p:sp>
        <p:nvSpPr>
          <p:cNvPr id="2" name="Rectangle 1">
            <a:extLst>
              <a:ext uri="{FF2B5EF4-FFF2-40B4-BE49-F238E27FC236}">
                <a16:creationId xmlns:a16="http://schemas.microsoft.com/office/drawing/2014/main" id="{D31030F3-402E-4900-956C-ED35167C3415}"/>
              </a:ext>
            </a:extLst>
          </p:cNvPr>
          <p:cNvSpPr/>
          <p:nvPr/>
        </p:nvSpPr>
        <p:spPr>
          <a:xfrm>
            <a:off x="10537751" y="6477882"/>
            <a:ext cx="1529586" cy="276999"/>
          </a:xfrm>
          <a:prstGeom prst="rect">
            <a:avLst/>
          </a:prstGeom>
        </p:spPr>
        <p:txBody>
          <a:bodyPr wrap="none">
            <a:spAutoFit/>
          </a:bodyPr>
          <a:lstStyle/>
          <a:p>
            <a:r>
              <a:rPr lang="en-US" sz="1200" b="1" dirty="0">
                <a:solidFill>
                  <a:schemeClr val="bg1"/>
                </a:solidFill>
                <a:latin typeface="HK Grotesk Pro" panose="00000800000000000000" pitchFamily="2" charset="0"/>
              </a:rPr>
              <a:t>Mike </a:t>
            </a:r>
            <a:r>
              <a:rPr lang="en-US" sz="1200" b="1" dirty="0" err="1">
                <a:solidFill>
                  <a:schemeClr val="bg1"/>
                </a:solidFill>
                <a:latin typeface="HK Grotesk Pro" panose="00000800000000000000" pitchFamily="2" charset="0"/>
              </a:rPr>
              <a:t>Derer</a:t>
            </a:r>
            <a:r>
              <a:rPr lang="en-US" sz="1200" b="1" dirty="0">
                <a:solidFill>
                  <a:schemeClr val="bg1"/>
                </a:solidFill>
                <a:latin typeface="HK Grotesk Pro" panose="00000800000000000000" pitchFamily="2" charset="0"/>
              </a:rPr>
              <a:t> / AP file</a:t>
            </a:r>
          </a:p>
        </p:txBody>
      </p:sp>
      <p:sp>
        <p:nvSpPr>
          <p:cNvPr id="6" name="Picture Placeholder 5">
            <a:extLst>
              <a:ext uri="{FF2B5EF4-FFF2-40B4-BE49-F238E27FC236}">
                <a16:creationId xmlns:a16="http://schemas.microsoft.com/office/drawing/2014/main" id="{8CF6C95E-7AE1-A04C-9D6E-ABB32CC0BC42}"/>
              </a:ext>
            </a:extLst>
          </p:cNvPr>
          <p:cNvSpPr>
            <a:spLocks noGrp="1"/>
          </p:cNvSpPr>
          <p:nvPr>
            <p:ph type="pic" idx="1"/>
          </p:nvPr>
        </p:nvSpPr>
        <p:spPr/>
      </p:sp>
      <p:pic>
        <p:nvPicPr>
          <p:cNvPr id="10" name="Picture Placeholder 9">
            <a:extLst>
              <a:ext uri="{FF2B5EF4-FFF2-40B4-BE49-F238E27FC236}">
                <a16:creationId xmlns:a16="http://schemas.microsoft.com/office/drawing/2014/main" id="{E0446E62-5EC7-6F4F-9497-60B1E9E2CF78}"/>
              </a:ext>
            </a:extLst>
          </p:cNvPr>
          <p:cNvPicPr>
            <a:picLocks noChangeAspect="1"/>
          </p:cNvPicPr>
          <p:nvPr/>
        </p:nvPicPr>
        <p:blipFill rotWithShape="1">
          <a:blip r:embed="rId3"/>
          <a:srcRect l="11450" r="20380"/>
          <a:stretch/>
        </p:blipFill>
        <p:spPr>
          <a:xfrm>
            <a:off x="5177118" y="0"/>
            <a:ext cx="7014881" cy="6858000"/>
          </a:xfrm>
          <a:prstGeom prst="rect">
            <a:avLst/>
          </a:prstGeom>
        </p:spPr>
      </p:pic>
    </p:spTree>
    <p:extLst>
      <p:ext uri="{BB962C8B-B14F-4D97-AF65-F5344CB8AC3E}">
        <p14:creationId xmlns:p14="http://schemas.microsoft.com/office/powerpoint/2010/main" val="1167667722"/>
      </p:ext>
    </p:extLst>
  </p:cSld>
  <p:clrMapOvr>
    <a:masterClrMapping/>
  </p:clrMapOvr>
</p:sld>
</file>

<file path=ppt/theme/theme1.xml><?xml version="1.0" encoding="utf-8"?>
<a:theme xmlns:a="http://schemas.openxmlformats.org/drawingml/2006/main" name="RTSL-theme">
  <a:themeElements>
    <a:clrScheme name="RTSL 1">
      <a:dk1>
        <a:srgbClr val="25397D"/>
      </a:dk1>
      <a:lt1>
        <a:srgbClr val="FFFFFF"/>
      </a:lt1>
      <a:dk2>
        <a:srgbClr val="44546A"/>
      </a:dk2>
      <a:lt2>
        <a:srgbClr val="F1F3FA"/>
      </a:lt2>
      <a:accent1>
        <a:srgbClr val="DD7E64"/>
      </a:accent1>
      <a:accent2>
        <a:srgbClr val="25397D"/>
      </a:accent2>
      <a:accent3>
        <a:srgbClr val="EDC558"/>
      </a:accent3>
      <a:accent4>
        <a:srgbClr val="6D7DBF"/>
      </a:accent4>
      <a:accent5>
        <a:srgbClr val="5B9BD5"/>
      </a:accent5>
      <a:accent6>
        <a:srgbClr val="D8DBF1"/>
      </a:accent6>
      <a:hlink>
        <a:srgbClr val="0563C1"/>
      </a:hlink>
      <a:folHlink>
        <a:srgbClr val="6D7DB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SL-theme" id="{77DDEC52-5A35-AD40-8347-513A36D338B0}" vid="{E9BFE9F4-C0E7-9C47-8CF3-680596CFF1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RTSL-theme</Template>
  <TotalTime>8428</TotalTime>
  <Words>1480</Words>
  <Application>Microsoft Office PowerPoint</Application>
  <PresentationFormat>Widescreen</PresentationFormat>
  <Paragraphs>132</Paragraphs>
  <Slides>20</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Arial</vt:lpstr>
      <vt:lpstr>HK Grotesk Pro</vt:lpstr>
      <vt:lpstr>HK Grotesk</vt:lpstr>
      <vt:lpstr>RTSL-theme</vt:lpstr>
      <vt:lpstr>Trans Fat Elimination</vt:lpstr>
      <vt:lpstr>What is Trans Fat? </vt:lpstr>
      <vt:lpstr>No One Asks for Trans Fat,  and No One Will Miss it When it’s Gone </vt:lpstr>
      <vt:lpstr>Trans Fat  Can Be Replaced </vt:lpstr>
      <vt:lpstr>PowerPoint Presentation</vt:lpstr>
      <vt:lpstr>PowerPoint Presentation</vt:lpstr>
      <vt:lpstr>Eliminating trans fat will save  17 million lives over 25 years</vt:lpstr>
      <vt:lpstr>Heart disease deaths decreased by 10% relative  to other similar countries</vt:lpstr>
      <vt:lpstr>Trans fat bans caused a  4.5% reduction in deaths  from cardiovascular disease  Counties with restrictions  had a 7.2% greater  decrease in hospital admissions for heart  attacks than those without </vt:lpstr>
      <vt:lpstr>PowerPoint Presentation</vt:lpstr>
      <vt:lpstr>    Mandatory national limit of 2 grams of industrial trans fat per 100 grams of total fat in all fats, oils and foods  Mandatory national ban on the production or use of PHO as an ingredient in all foods</vt:lpstr>
      <vt:lpstr>PowerPoint Presentation</vt:lpstr>
      <vt:lpstr>Global Trans Fat Elimination is Gaining Momentum</vt:lpstr>
      <vt:lpstr>Global Trans Fat Elimination  is Gaining Momentum</vt:lpstr>
      <vt:lpstr>1/3 of the World’s Population is  Currently Protected by Mandatory TFA Limits</vt:lpstr>
      <vt:lpstr>But Many  Remain Unprotected</vt:lpstr>
      <vt:lpstr>Tools are Available to Support Countries to Take Action and Protect their People</vt:lpstr>
      <vt:lpstr>Bottom Line: the days of trans fat are numbered </vt:lpstr>
      <vt:lpstr>Learn More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Hicks</dc:creator>
  <cp:lastModifiedBy>Kate Elliott</cp:lastModifiedBy>
  <cp:revision>101</cp:revision>
  <cp:lastPrinted>2019-09-13T10:08:41Z</cp:lastPrinted>
  <dcterms:created xsi:type="dcterms:W3CDTF">2019-02-13T14:25:05Z</dcterms:created>
  <dcterms:modified xsi:type="dcterms:W3CDTF">2020-01-09T16:44:12Z</dcterms:modified>
</cp:coreProperties>
</file>